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024cd2ff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024cd2ff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1c0554b78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1c0554b7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024cd2ff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024cd2ff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024cd2ff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024cd2ff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024cd2ff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024cd2ff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024cd2ff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024cd2ff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Técnicas de validación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Fecha: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Overfitting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El objetivo es obtener un clasificador robusto y generalizable.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15792" l="26976" r="25902" t="52742"/>
          <a:stretch/>
        </p:blipFill>
        <p:spPr>
          <a:xfrm>
            <a:off x="1666887" y="2255950"/>
            <a:ext cx="5810227" cy="21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variance bias tradeoff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¿Qué modelo es mejor?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00" y="1666300"/>
            <a:ext cx="4174601" cy="34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600" y="195270"/>
            <a:ext cx="4703075" cy="18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3975" y="1682500"/>
            <a:ext cx="4324300" cy="323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Hold out Validation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Dado un dataset se particiona aleatoriamente en dos conjuntos independientes:</a:t>
            </a:r>
            <a:endParaRPr sz="1500"/>
          </a:p>
          <a:p>
            <a:pPr indent="-323850" lvl="0" marL="457200" rtl="0" algn="just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Train set: Para la construcción del modelo estadístico, i.e. construcción del clasificador, (e.g. ⅔ del conjunto de datos).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Test set: Se utiliza para la estimación de la precisión del clasificador entrenado, (e.g. ⅓ del conjunto de datos).</a:t>
            </a:r>
            <a:endParaRPr sz="1500"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57619" l="0" r="51090" t="6278"/>
          <a:stretch/>
        </p:blipFill>
        <p:spPr>
          <a:xfrm>
            <a:off x="3169275" y="3225575"/>
            <a:ext cx="3029074" cy="185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k-fold cross validation 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0938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El conjunto de entrenamiento es dividido aleatoriamente en k subconjuntos de igual tamaño.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El clasificador es entrenado k veces, cada vez con un diferente conjunto de prueba.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El desempeño del clasificador es la media de los k pliegues.</a:t>
            </a:r>
            <a:endParaRPr sz="1500"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6437"/>
          <a:stretch/>
        </p:blipFill>
        <p:spPr>
          <a:xfrm>
            <a:off x="2286000" y="2571750"/>
            <a:ext cx="4572001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Leave-one-out validation 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trata de una variante del k-cross fold validation, donde </a:t>
            </a:r>
            <a:r>
              <a:rPr i="1" lang="es"/>
              <a:t>k=n</a:t>
            </a:r>
            <a:r>
              <a:rPr lang="es"/>
              <a:t>, </a:t>
            </a:r>
            <a:r>
              <a:rPr i="1" lang="es"/>
              <a:t>n </a:t>
            </a:r>
            <a:r>
              <a:rPr lang="es"/>
              <a:t>es el número total de muestras en el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realizan </a:t>
            </a:r>
            <a:r>
              <a:rPr i="1" lang="es"/>
              <a:t>n</a:t>
            </a:r>
            <a:r>
              <a:rPr lang="es"/>
              <a:t> experimentos usando </a:t>
            </a:r>
            <a:r>
              <a:rPr i="1" lang="es"/>
              <a:t>n-1</a:t>
            </a:r>
            <a:r>
              <a:rPr lang="es"/>
              <a:t> muestras como </a:t>
            </a:r>
            <a:r>
              <a:rPr lang="es"/>
              <a:t>entrenamiento</a:t>
            </a:r>
            <a:r>
              <a:rPr lang="es"/>
              <a:t> y el restante como prueba.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muy costoso computacionalmente.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Bootstrap aggregation (bagging)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112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Es un tipo de re-muestreo aleatorio con reemplazo.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Para un conjunto de entrenamiento </a:t>
            </a:r>
            <a:r>
              <a:rPr i="1" lang="es" sz="1500"/>
              <a:t>T</a:t>
            </a:r>
            <a:r>
              <a:rPr lang="es" sz="1500"/>
              <a:t> de tamaño </a:t>
            </a:r>
            <a:r>
              <a:rPr i="1" lang="es" sz="1500"/>
              <a:t>n</a:t>
            </a:r>
            <a:r>
              <a:rPr lang="es" sz="1500"/>
              <a:t>, se generan m nuevos conjuntos de entrenamiento </a:t>
            </a:r>
            <a:r>
              <a:rPr i="1" lang="es" sz="1500"/>
              <a:t>T’</a:t>
            </a:r>
            <a:r>
              <a:rPr lang="es" sz="1500"/>
              <a:t>, cada uno de tamaño </a:t>
            </a:r>
            <a:r>
              <a:rPr i="1" lang="es" sz="1500"/>
              <a:t>n’&lt;n</a:t>
            </a:r>
            <a:r>
              <a:rPr lang="es" sz="1500"/>
              <a:t> a través del muestreo de uniforme de </a:t>
            </a:r>
            <a:r>
              <a:rPr i="1" lang="es" sz="1500"/>
              <a:t>T</a:t>
            </a:r>
            <a:r>
              <a:rPr lang="es" sz="1500"/>
              <a:t>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Como consecuencia del remuestreo se pueden tener entradas repetidas. 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Se entrenan los </a:t>
            </a:r>
            <a:r>
              <a:rPr i="1" lang="es" sz="1500"/>
              <a:t>m</a:t>
            </a:r>
            <a:r>
              <a:rPr lang="es" sz="1500"/>
              <a:t> modelos estadísticos (clasificadores o regresores), finalmente los modelos son combinados por promediando o por votando.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9305" l="37117" r="37755" t="65483"/>
          <a:stretch/>
        </p:blipFill>
        <p:spPr>
          <a:xfrm>
            <a:off x="2950325" y="3225275"/>
            <a:ext cx="3306226" cy="18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