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27AD3E-2C5F-4630-B0E0-FAA2826508ED}">
  <a:tblStyle styleId="{D527AD3E-2C5F-4630-B0E0-FAA2826508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920bf474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920bf4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920bf47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920bf4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920bf474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920bf4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920bf47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920bf4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e0b2430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e0b24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e0b2430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e0b243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920bf47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920bf4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920bf474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920bf4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920bf474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920bf4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920bf47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920bf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		clustering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distancia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00575"/>
            <a:ext cx="35793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Usualmente medimos que tan parecida es una instancia de otra con la distancia. La distancia Euclidiana es la medida más común pero a veces no la más conveniente. Otra opción es la distancia de Manhattan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51" y="297900"/>
            <a:ext cx="2789500" cy="20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125" y="2336300"/>
            <a:ext cx="5167871" cy="5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600" y="3013225"/>
            <a:ext cx="1977876" cy="19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clusters proponer?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00575"/>
            <a:ext cx="27408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¿Cúal es el número de k óptimo?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992" y="1016000"/>
            <a:ext cx="5335458" cy="38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70" y="1874225"/>
            <a:ext cx="3376025" cy="2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jerárquico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jerárquico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 disposiciones jerárquicas. Existen 2 tipos</a:t>
            </a:r>
            <a:r>
              <a:rPr lang="es"/>
              <a:t>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Bottom up: Empieza por un grupo para cada instancia y va reduciendo el número de grupos uniendo los más parecidos.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Top down: Empieza con un solo mega cluster y se va separando iterativamente.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clustering?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02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de agrupar datos en grupos o clases, de tal manera que los objetos dentro de un mismo cluster o grupo son similares entre sí pero claramente diferentes de otros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es una técnica </a:t>
            </a:r>
            <a:r>
              <a:rPr b="1" lang="es"/>
              <a:t>NO SUPERVISADA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de segmentación de clientes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369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Supongamos que tenemos una tabla con algunas características de nuestros clientes, digamos que la compañía desea hacer una </a:t>
            </a:r>
            <a:r>
              <a:rPr lang="es"/>
              <a:t>estrategia</a:t>
            </a:r>
            <a:r>
              <a:rPr lang="es"/>
              <a:t> de marketing diferenciada para cada grupo. Para ello se deben diferenciar grupos en los datos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40044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{D527AD3E-2C5F-4630-B0E0-FAA2826508ED}</a:tableStyleId>
              </a:tblPr>
              <a:tblGrid>
                <a:gridCol w="2093550"/>
                <a:gridCol w="2093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Ingreso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de segmentación de clientes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6516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{D527AD3E-2C5F-4630-B0E0-FAA2826508ED}</a:tableStyleId>
              </a:tblPr>
              <a:tblGrid>
                <a:gridCol w="1456600"/>
                <a:gridCol w="1456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Ingreso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45k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" name="Google Shape;77;p16"/>
          <p:cNvCxnSpPr/>
          <p:nvPr/>
        </p:nvCxnSpPr>
        <p:spPr>
          <a:xfrm>
            <a:off x="4388175" y="4276775"/>
            <a:ext cx="3381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4374075" y="1506075"/>
            <a:ext cx="14100" cy="27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6401875" y="319680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188875" y="280060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188875" y="34954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614875" y="301360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614875" y="34954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552900" y="271407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827875" y="32824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341275" y="36478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15975" y="2578813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770338" y="285855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983338" y="285855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364038" y="285855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182025" y="3567663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830938" y="35716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059538" y="38002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288138" y="39526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440538" y="37240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341275" y="249580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874675" y="2800600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288138" y="2504825"/>
            <a:ext cx="213000" cy="21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pertenencia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000075"/>
            <a:ext cx="86799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similaridad está basada en la distancia entre las instancias. Los clusters se diferencían uno de otro por el </a:t>
            </a:r>
            <a:r>
              <a:rPr b="1" lang="es"/>
              <a:t>centroide</a:t>
            </a:r>
            <a:r>
              <a:rPr lang="es"/>
              <a:t>. Instancias con diferentes centroides pertenecen a diferentes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2638900"/>
            <a:ext cx="4815300" cy="22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centroides se calculan de forma iterativa. Primero se proponen k centroides de posición aleatoria y posteriormente se encuentra un sentido de pertenencia. 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2038375"/>
            <a:ext cx="3863400" cy="2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clustering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varios algoritmos de clustering: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Basados en particiones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Jerárquicos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Densidades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Teoría de grafos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Fuzzy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k-means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con k-means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00575"/>
            <a:ext cx="407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método basado en particiones. Se construyen k particiones de los datos, donde cada parte representa un grupo o cluster.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grupo tiene al menos un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elemento. Este método crea una partición inicial e iteran hasta un criterio de paro.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347663"/>
            <a:ext cx="41338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Centroides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633975"/>
            <a:ext cx="1853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Proceso iterativo para encontrar centros de k-clusters.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15" y="292850"/>
            <a:ext cx="6963983" cy="46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