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matic SC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057105e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057105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057105e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057105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5b1fafe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5b1faf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e8d462aa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e8d462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8057105e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8057105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057105ec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057105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057105ec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057105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057105ec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8057105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1e8d462aa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1e8d462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057105ec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8057105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057105ec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057105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c947906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c94790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057105ec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8057105e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1e8d462aa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1e8d462a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057105e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057105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057105e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057105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e8d462a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e8d46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e8d462a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e8d462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e8d462a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1e8d462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e8d462aa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e8d46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selección de características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coeficiente de pearson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35500" y="1381075"/>
            <a:ext cx="4706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coeficiente de Pearson nos indica que tan parecida es una variable a otra (x a y). Si la correlación es positiva y mayor a 0.9,¿Vale la pena conservar esa variable?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52401"/>
            <a:ext cx="3549124" cy="8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300" y="1006025"/>
            <a:ext cx="4151550" cy="34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0" y="3500975"/>
            <a:ext cx="5025649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92850"/>
            <a:ext cx="28830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correlación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35500" y="2066875"/>
            <a:ext cx="30303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Retomemos el ejemplo del dataset de IRIS. ¿Hay variables con alta correlación?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807" y="0"/>
            <a:ext cx="579918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25" y="3582075"/>
            <a:ext cx="3149374" cy="12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0"/>
            <a:ext cx="51366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ejercicio: 4.3 Eliminacion_correlacion_EuroSAT.ipynb</a:t>
            </a:r>
            <a:endParaRPr sz="40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25" y="1152475"/>
            <a:ext cx="38037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3.2 análisis de componentes principales (pca)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vectores ortonormales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07100" y="1338450"/>
            <a:ext cx="459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vectores linealmente independientes, es decir, no están correlacionadas entre </a:t>
            </a:r>
            <a:r>
              <a:rPr lang="es"/>
              <a:t>sí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hacer una análisis de componentes principales se eligen los k vectores que tienen mayor poder de decisión en la variable predictiva (mayor varianza)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01" y="88250"/>
            <a:ext cx="3046576" cy="21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00" y="2791322"/>
            <a:ext cx="4267400" cy="235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obtienen los eigenvectores?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07100" y="1719450"/>
            <a:ext cx="8670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obtiene matriz de covarianza a partir del dataset.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partir de la matriz de covarianza se calculan los eigenvalores (alphas) y con ello las componentes principales (eigenvectores).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aplica una rotación para normalizar los los eigenvectores (variación del máximo).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 quedamos con las k componentes principales que nos den una </a:t>
            </a:r>
            <a:r>
              <a:rPr b="1" lang="es"/>
              <a:t>varianza acumulada de la menos el 0.95</a:t>
            </a:r>
            <a:r>
              <a:rPr lang="es"/>
              <a:t>. Es decir, que expliquen al menos el 95% de las predicciones.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123950"/>
            <a:ext cx="58864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componentes principales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207100" y="2024250"/>
            <a:ext cx="45933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que esta técnica crea nuevas características que no tienen un sentido físico. Por lo que muchas veces se opta por otras técnicas que si tienen explicabilidad.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00" y="2069450"/>
            <a:ext cx="3738513" cy="30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200" y="152400"/>
            <a:ext cx="2457650" cy="17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ejercicio: </a:t>
            </a:r>
            <a:r>
              <a:rPr lang="es" sz="4000"/>
              <a:t>4.4 PCA_EuroSAT.ipynb</a:t>
            </a:r>
            <a:endParaRPr sz="400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25" y="1152475"/>
            <a:ext cx="38037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3.3 selección de características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hacer una selección de atributos?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Supongamos que tenemos que transformar un conjunto de 4000 imágenes PNG (64x64x3) a formato de tabla, esto se hace mediante la extracción de descriptores globales de una imagen.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2523975"/>
            <a:ext cx="2553831" cy="24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125" y="2457396"/>
            <a:ext cx="5508876" cy="246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2791831" y="3680088"/>
            <a:ext cx="767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características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07100" y="1338450"/>
            <a:ext cx="459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técnica es la más preferible ya que solo seleccionamos las k características más fuertes.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 en la razón de Occam (entre más simple mejor!).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Existen varias formas de hacer la selección de características, nos enfocaremos en los tipo filtros.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00" y="316850"/>
            <a:ext cx="4038801" cy="230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75" y="2586800"/>
            <a:ext cx="3881525" cy="24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/>
          <p:nvPr/>
        </p:nvSpPr>
        <p:spPr>
          <a:xfrm>
            <a:off x="7766650" y="4459875"/>
            <a:ext cx="920100" cy="40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292850"/>
            <a:ext cx="82395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71598"/>
            <a:ext cx="8694176" cy="453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292850"/>
            <a:ext cx="82395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selecciono mis características? (filtros)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207100" y="1338450"/>
            <a:ext cx="8529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problema de selección de características es considerado como un problema de búsqueda, donde cada subconjunto de características es una posible solución.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Recordemos la eliminación de variables por el coeficiente de correlación de pearson. En este caso, se hace un análisis de cada variable con respecto a la predicción (y). Ya que si se obtiene un coeficiente de pearson&gt;0.95, </a:t>
            </a:r>
            <a:r>
              <a:rPr b="1" lang="es"/>
              <a:t>esta variable tiene mucho poder explicativo sobre la predicción. 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ejercicio: </a:t>
            </a:r>
            <a:r>
              <a:rPr lang="es" sz="3800"/>
              <a:t>4.5 Seleccion_de_caracteristicas_EUROSAT.ipynb</a:t>
            </a:r>
            <a:endParaRPr sz="3800"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25" y="1152475"/>
            <a:ext cx="38037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hacer una selección de atributos?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914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descriptores globales pueden ser: el histograma de color (512 columnas), textura haralick (13 columnas) y momentos Hu (7 columnas). </a:t>
            </a:r>
            <a:r>
              <a:rPr b="1" lang="es"/>
              <a:t>¡Esto nos da 532 columnas de características!</a:t>
            </a:r>
            <a:r>
              <a:rPr lang="es"/>
              <a:t>. Dado que tenemos demasiadas características es probable que muchas de estas sean irrelevantes para clasificar la imagen (variables dummy). Una regla empírica es reducir el número de atributos a máximo el número de instancias entre 5: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# atributos = #instancias/5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00" y="211746"/>
            <a:ext cx="3065900" cy="1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78132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04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que queremos las mejores características.Necesitamos reducir la dimensionalidad para eliminar ruido y mejorar el modelo en términos de simplicidad.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Existen varias técnicas para disminuir las características: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de correlación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de componentes principales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de características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rasgos locales  y globales de imágenes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25" y="1152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Existen dos formas de extraer rasgos de una imagen: de forma local, que nos da información detallada de la imagen o de forma global que nos da información general de la imagen.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51" y="2476500"/>
            <a:ext cx="3838000" cy="20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 de rasgos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25" y="1152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Histograma de color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Textura Haralick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Momentos Hu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5" y="2276900"/>
            <a:ext cx="3517326" cy="263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875" y="54125"/>
            <a:ext cx="2732850" cy="308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924" y="3053424"/>
            <a:ext cx="3673301" cy="20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 de rasgos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25" y="1152475"/>
            <a:ext cx="38037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Histograma de gradientes orientados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SIFT ó keypoints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Bag of visual words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45235"/>
            <a:ext cx="4019550" cy="203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482" y="2233625"/>
            <a:ext cx="3103544" cy="29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590675"/>
            <a:ext cx="3195832" cy="2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ejercicio: </a:t>
            </a:r>
            <a:r>
              <a:rPr lang="es" sz="3600"/>
              <a:t>4.2 Descriptores_globales_imagenes_EuroSAT.ipynb</a:t>
            </a:r>
            <a:endParaRPr sz="36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25" y="1152475"/>
            <a:ext cx="38037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Requisitos: </a:t>
            </a:r>
            <a:r>
              <a:rPr b="1" lang="es">
                <a:solidFill>
                  <a:srgbClr val="FF0000"/>
                </a:solidFill>
              </a:rPr>
              <a:t>haber realizado la tarea 4 (Tarea_4)</a:t>
            </a:r>
            <a:r>
              <a:rPr lang="es">
                <a:solidFill>
                  <a:srgbClr val="000000"/>
                </a:solidFill>
              </a:rPr>
              <a:t> ya que aquí se descarga y ordena la base de datos de imágenes.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</a:t>
            </a:r>
            <a:r>
              <a:rPr lang="es">
                <a:solidFill>
                  <a:srgbClr val="000000"/>
                </a:solidFill>
              </a:rPr>
              <a:t>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3.1 análisis de correlación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