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357c134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357c134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357c134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357c13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357c134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357c134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357c134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0357c134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357c134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357c13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357c134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357c134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357c13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357c13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357c13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357c13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357c13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357c13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357c134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357c134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24bb3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924bb3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Rendimiento de los modelos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roc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8675"/>
            <a:ext cx="5293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trata de una gráfica de los valores de TPR (éxitos) vs TNR (falsas alarmas).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Diferentes curvas de ROC corresponden a diferentes clasificadores. </a:t>
            </a:r>
            <a:endParaRPr sz="15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00" y="1228675"/>
            <a:ext cx="3408825" cy="3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Desbalance de clases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769800" y="1318125"/>
            <a:ext cx="5374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de enfermedades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de fraudes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de derrames de petróleo a partir de imágenes de la superficie del océano.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clasificador que presenta un accuracy de 0.95, ¿qué tan bueno es?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5273" l="6482" r="9441" t="10352"/>
          <a:stretch/>
        </p:blipFill>
        <p:spPr>
          <a:xfrm>
            <a:off x="163350" y="1470375"/>
            <a:ext cx="3606451" cy="27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valor de accuracy no es una métrica representativa de la robustez de un modelo.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Existen algoritmos que trabajan con el desbalance de clases, los cuales tienen como base remuestreos, generación de datos sintéticos, entre otros. Dos de los algoritmos más </a:t>
            </a:r>
            <a:r>
              <a:rPr lang="es"/>
              <a:t>comunes</a:t>
            </a:r>
            <a:r>
              <a:rPr lang="es"/>
              <a:t> se son el Boosting y Bagging, modelos que se verán en el tema 7.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para evaluar el desempeño de un modelo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Accuracy: Porcentaje de correctas clasificaciones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Tasa de error: Porcentaje de incorrectas clasificaciones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Accuracy = 1 - tasa de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Problemas con estas métricas: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Asume costos iguales para las clasificaciones erróneas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Asume distribución de clases uniforme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para evaluar el desempeño de un modelo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métricas se pueden obtener de la matriz de confusión, la cual nos ayuda a visualizar el desempeño de un modelo de clasificación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3321" l="24720" r="24415" t="50388"/>
          <a:stretch/>
        </p:blipFill>
        <p:spPr>
          <a:xfrm>
            <a:off x="2246375" y="2270350"/>
            <a:ext cx="4651248" cy="186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</a:t>
            </a:r>
            <a:r>
              <a:rPr lang="es"/>
              <a:t> de confusión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2305" l="49872" r="11011" t="27928"/>
          <a:stretch/>
        </p:blipFill>
        <p:spPr>
          <a:xfrm>
            <a:off x="593000" y="1404425"/>
            <a:ext cx="3576600" cy="307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2305" l="10432" r="50451" t="27928"/>
          <a:stretch/>
        </p:blipFill>
        <p:spPr>
          <a:xfrm>
            <a:off x="4642900" y="1354200"/>
            <a:ext cx="3576600" cy="307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751" y="16250"/>
            <a:ext cx="2080247" cy="13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errores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51900" y="13894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 tipo I: rechazo de una hipótesis nula verdadera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 tipo II: no rechazar una hipótesis nula falsa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tipo I inculpar a un inocente mientras que el tipo II liberar a un criminal.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35514" l="29591" r="29399" t="35061"/>
          <a:stretch/>
        </p:blipFill>
        <p:spPr>
          <a:xfrm>
            <a:off x="2380875" y="1013475"/>
            <a:ext cx="4209226" cy="16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desigual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Diagnóstico médico: El costo de detectar falsamente una enfermedad es menor que el costo de perder una enfermedad verdadera (FN).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Misiles: El costo de perder un ataque real es mucho mayor que el costo de una falsa alarma (FP).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MÉTRICAS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Sensitividad, recall, True Positive Rate (TPR)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Especificidad, True Negative Rate (TNR)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Precisión or Positive predictive value (PPV)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48253" l="40209" r="39135" t="41405"/>
          <a:stretch/>
        </p:blipFill>
        <p:spPr>
          <a:xfrm>
            <a:off x="3156150" y="1728450"/>
            <a:ext cx="1888627" cy="5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30892" l="40209" r="39135" t="57194"/>
          <a:stretch/>
        </p:blipFill>
        <p:spPr>
          <a:xfrm>
            <a:off x="3156150" y="2712425"/>
            <a:ext cx="1888627" cy="6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3868" l="40209" r="39135" t="74217"/>
          <a:stretch/>
        </p:blipFill>
        <p:spPr>
          <a:xfrm>
            <a:off x="3156150" y="4051900"/>
            <a:ext cx="1888627" cy="6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MÉTRICAS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Accuracy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5. F-1 (media armónica entre </a:t>
            </a:r>
            <a:r>
              <a:rPr lang="es"/>
              <a:t>precisión</a:t>
            </a:r>
            <a:r>
              <a:rPr lang="es"/>
              <a:t> y sensitividad)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38866" l="35152" r="34415" t="50000"/>
          <a:stretch/>
        </p:blipFill>
        <p:spPr>
          <a:xfrm>
            <a:off x="3180638" y="1749650"/>
            <a:ext cx="2782723" cy="57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20779" l="35152" r="34415" t="67155"/>
          <a:stretch/>
        </p:blipFill>
        <p:spPr>
          <a:xfrm>
            <a:off x="3180650" y="3495974"/>
            <a:ext cx="2782699" cy="6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notebook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mc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y métricas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