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matic SC"/>
      <p:regular r:id="rId19"/>
      <p:bold r:id="rId20"/>
    </p:embeddedFont>
    <p:embeddedFont>
      <p:font typeface="Source Code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21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24" Type="http://schemas.openxmlformats.org/officeDocument/2006/relationships/font" Target="fonts/SourceCodePro-boldItalic.fntdata"/><Relationship Id="rId12" Type="http://schemas.openxmlformats.org/officeDocument/2006/relationships/slide" Target="slides/slide7.xml"/><Relationship Id="rId23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59039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59039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920bf474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920bf47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1920bf474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1920bf47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1920bf474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1920bf47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1920bf474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1920bf47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1920bf474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1920bf47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1920bf474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1920bf47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255e934b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255e934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255e934bc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255e934b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1920bf474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1920bf47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1920bf474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1920bf47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6.5		clustering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Fecha: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90250" y="526350"/>
            <a:ext cx="8159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6.5.1		k-means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clustering con k-means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00575"/>
            <a:ext cx="40764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 método basado en particiones. Se construyen k particiones de los datos, donde cada parte representa un grupo o cluster.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Cada grupo tiene al menos un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elemento. Este método crea una partición inicial e iteran hasta un criterio de paro.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075" y="347663"/>
            <a:ext cx="4133850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490250" y="526350"/>
            <a:ext cx="8159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6.5.1		jerárquico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clustering jerárquico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00575"/>
            <a:ext cx="81969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Crean disposiciones jerárquicas. Existen 2 tipos</a:t>
            </a:r>
            <a:r>
              <a:rPr lang="es"/>
              <a:t>: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Bottom up: Empieza por un grupo para cada instancia y va reduciendo el número de grupos uniendo los más parecidos.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Top down: Empieza con un solo mega cluster y se va separando iterativamente.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el clustering?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36927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el proceso de agrupar datos en grupos o clases, de tal manera que los objetos dentro de un mismo cluster o grupo son similares entre sí pero claramente diferentes de otros grupos.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Esta es una técnica </a:t>
            </a:r>
            <a:r>
              <a:rPr b="1" lang="es"/>
              <a:t>NO SUPERVISADA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238" y="723900"/>
            <a:ext cx="534352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medidas de pertenencia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000075"/>
            <a:ext cx="8679900" cy="13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similaridad está basada en la distancia entre las instancias. Los clusters se diferencían de uno de otro por el centroide. Instancias con diferentes centroides pertenecen a diferentes grupos.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2334100"/>
            <a:ext cx="4815300" cy="22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Los centroides se calculan de forma iterativa. Primero se proponen k centroides de posición aleatoria y posteriormente se encuentra un sentido de pertenencia. 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200" y="2038375"/>
            <a:ext cx="3863400" cy="28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Centroides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633975"/>
            <a:ext cx="18537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Proceso iterativo para encontrar centros de k-clusters.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515" y="292850"/>
            <a:ext cx="6963983" cy="46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medidas de distancia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00575"/>
            <a:ext cx="35793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Usualmente medimos que tan parecida es una instancia de otra con la distancia. La distancia Euclidiana es la medida más común pero a veces no la más conveniente. Otra opción es la distancia de Manhattan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651" y="297900"/>
            <a:ext cx="2789500" cy="20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6125" y="2336300"/>
            <a:ext cx="5167871" cy="52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3600" y="3013225"/>
            <a:ext cx="1977876" cy="197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0"/>
            <a:ext cx="51093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0"/>
            <a:ext cx="51162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¿cuántos clusters proponer?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00575"/>
            <a:ext cx="27408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¿Cúal es el número de k óptimo?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8992" y="1016000"/>
            <a:ext cx="5335458" cy="381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070" y="1874225"/>
            <a:ext cx="3376025" cy="29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de clustering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00575"/>
            <a:ext cx="81969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Existen varios algoritmos de clustering: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Basados en particiones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Jerárquicos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Densidades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Teoría de grafos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Técnicas Fuzzy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