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Source Code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2b8be0720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2b8be07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2b8be0720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2b8be072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2b8be0720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2b8be07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epai.org/machine-learning-glossary-and-terms/probability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6.2 regresión logística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Fecha: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resolver este problema?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Supongamos que tenemos el tamaño de un tumor y queremos determinar si es maligno o benigno con base en su tamaño.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13" y="2185988"/>
            <a:ext cx="665797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regresión lineal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Intentemos con lo que ya conocemos… ¿Qué pasa?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13" y="2185988"/>
            <a:ext cx="6657975" cy="2295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5"/>
          <p:cNvCxnSpPr/>
          <p:nvPr/>
        </p:nvCxnSpPr>
        <p:spPr>
          <a:xfrm flipH="1" rot="10800000">
            <a:off x="3278650" y="2516075"/>
            <a:ext cx="4262700" cy="16341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 una función no lineal</a:t>
            </a:r>
            <a:r>
              <a:rPr lang="es"/>
              <a:t>...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¿Qué pasa?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13" y="2185988"/>
            <a:ext cx="665797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9850" y="2571750"/>
            <a:ext cx="5448300" cy="13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 sigmoide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54850" y="1214475"/>
            <a:ext cx="26841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500">
                <a:solidFill>
                  <a:srgbClr val="1D2129"/>
                </a:solidFill>
                <a:highlight>
                  <a:srgbClr val="FFFFFF"/>
                </a:highlight>
              </a:rPr>
              <a:t>All sigmoid functions have the property that they map the entire number line into a small range such as between 0 and 1, or -1 and 1, so one use of a sigmoid function is to convert a real value into one that can be interpreted as a </a:t>
            </a:r>
            <a:r>
              <a:rPr lang="es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probability</a:t>
            </a:r>
            <a:r>
              <a:rPr lang="es" sz="1500">
                <a:solidFill>
                  <a:srgbClr val="1D2129"/>
                </a:solidFill>
                <a:highlight>
                  <a:srgbClr val="FFFFFF"/>
                </a:highlight>
              </a:rPr>
              <a:t>.</a:t>
            </a:r>
            <a:endParaRPr sz="22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5912" y="923875"/>
            <a:ext cx="6097239" cy="406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