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matic SC"/>
      <p:regular r:id="rId11"/>
      <p:bold r:id="rId12"/>
    </p:embeddedFont>
    <p:embeddedFont>
      <p:font typeface="Source Code Pr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maticSC-regular.fntdata"/><Relationship Id="rId10" Type="http://schemas.openxmlformats.org/officeDocument/2006/relationships/slide" Target="slides/slide5.xml"/><Relationship Id="rId13" Type="http://schemas.openxmlformats.org/officeDocument/2006/relationships/font" Target="fonts/SourceCodePro-regular.fntdata"/><Relationship Id="rId12" Type="http://schemas.openxmlformats.org/officeDocument/2006/relationships/font" Target="fonts/AmaticSC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italic.fntdata"/><Relationship Id="rId14" Type="http://schemas.openxmlformats.org/officeDocument/2006/relationships/font" Target="fonts/SourceCodePro-bold.fntdata"/><Relationship Id="rId16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6f59039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6f5903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19233ae55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19233ae5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59039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5903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19233ae55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19233ae5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19233ae55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19233ae5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6.7		support vector machines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Fecha: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support vector machines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Este algoritmo es útil para: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Clasificación binaria y multicalse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Regresión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Identificación de outliers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clasificadores lineales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¿Cuál es el mejor clasificador lineal?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¿Cómo medir cuál es mejor?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925" y="2108625"/>
            <a:ext cx="6202672" cy="2920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parametrizando la frontera de decisión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228675"/>
            <a:ext cx="40908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Distancia de los ejemplos más cercanos a la línea o hiperplano.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1083" y="1333500"/>
            <a:ext cx="3431716" cy="334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175" y="2390800"/>
            <a:ext cx="4349700" cy="22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228675"/>
            <a:ext cx="40908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fronteras de decisión pueden tener bases distintas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175" y="1978225"/>
            <a:ext cx="4090800" cy="306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 rotWithShape="1">
          <a:blip r:embed="rId4">
            <a:alphaModFix/>
          </a:blip>
          <a:srcRect b="4019" l="0" r="0" t="-4020"/>
          <a:stretch/>
        </p:blipFill>
        <p:spPr>
          <a:xfrm>
            <a:off x="4112062" y="2647950"/>
            <a:ext cx="4755713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2170" y="223845"/>
            <a:ext cx="4347025" cy="2261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