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Amatic SC"/>
      <p:regular r:id="rId25"/>
      <p:bold r:id="rId26"/>
    </p:embeddedFont>
    <p:embeddedFont>
      <p:font typeface="Source Code Pr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maticSC-bold.fntdata"/><Relationship Id="rId25" Type="http://schemas.openxmlformats.org/officeDocument/2006/relationships/font" Target="fonts/AmaticSC-regular.fntdata"/><Relationship Id="rId28" Type="http://schemas.openxmlformats.org/officeDocument/2006/relationships/font" Target="fonts/SourceCodePro-bold.fntdata"/><Relationship Id="rId27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SourceCode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8057105ec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8057105e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8057105ec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8057105e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8057105ec_0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8057105e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8057105ec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8057105e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8057105ec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8057105e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8057105ec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8057105e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8057105ec_0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8057105e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8057105ec_0_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8057105e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0c947906a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0c947906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8057105ec_0_8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8057105e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59039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5903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8057105ec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8057105e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8057105ec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8057105e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1e8d462a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1e8d462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40e6fc2cd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40e6fc2c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40e6fc2cd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40e6fc2c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1e8d462aa_0_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1e8d462a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6f59039d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6f59039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selección de características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Fecha: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292850"/>
            <a:ext cx="4914900" cy="14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coeficiente de pearson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235500" y="1381075"/>
            <a:ext cx="47067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El coeficiente de Pearson nos indica que tan parecida es una variable a otra (x a y). Si la correlación es positiva y mayor a 0.9,¿Vale la pena conservar esa variable?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400" y="152401"/>
            <a:ext cx="3549124" cy="8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2300" y="1006025"/>
            <a:ext cx="4151550" cy="348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50" y="3500975"/>
            <a:ext cx="5025649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292850"/>
            <a:ext cx="2883000" cy="14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correlación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235500" y="2066875"/>
            <a:ext cx="3030300" cy="15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Retomemos el ejemplo del dataset de IRIS. ¿Hay variables con alta correlación?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8807" y="0"/>
            <a:ext cx="5799186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525" y="3582075"/>
            <a:ext cx="3149374" cy="124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490250" y="526350"/>
            <a:ext cx="8159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3.2 análisis de componentes principales (pca)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292850"/>
            <a:ext cx="4914900" cy="14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vectores ortonormales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207100" y="1338450"/>
            <a:ext cx="4593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Son vectores linealmente independientes, es decir, no están correlacionadas entre </a:t>
            </a:r>
            <a:r>
              <a:rPr lang="es"/>
              <a:t>sí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Para hacer una análisis de componentes principales se eligen los k vectores que tienen mayor poder de decisión en la variable predictiva (mayor varianza)</a:t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8501" y="88250"/>
            <a:ext cx="3046576" cy="214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200" y="2791322"/>
            <a:ext cx="4267400" cy="2352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292850"/>
            <a:ext cx="4914900" cy="14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se obtienen los eigenvectores?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207100" y="1719450"/>
            <a:ext cx="8670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obtiene matriz de covarianza a partir del dataset.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 partir de la matriz de covarianza se calculan los eigenvalores (alphas) y con ello las componentes principales (eigenvectores).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aplica una rotación para normalizar los los eigenvectores (variación del máximo).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Nos quedamos con las k componentes principales que nos den una </a:t>
            </a:r>
            <a:r>
              <a:rPr b="1" lang="es"/>
              <a:t>varianza acumulada de la menos el 0.95</a:t>
            </a:r>
            <a:r>
              <a:rPr lang="es"/>
              <a:t>. Es decir, que expliquen al menos el 95% de las predicciones.</a:t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775" y="1123950"/>
            <a:ext cx="588645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292850"/>
            <a:ext cx="4914900" cy="14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componentes principales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207100" y="2024250"/>
            <a:ext cx="4593300" cy="23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Recordemos que esta técnica crea nuevas características que no tienen un sentido físico. Por lo que muchas veces se opta por otras técnicas que si tienen explicabilidad.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200" y="2069450"/>
            <a:ext cx="3738513" cy="307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6200" y="152400"/>
            <a:ext cx="2457650" cy="176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490250" y="526350"/>
            <a:ext cx="8159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3.3 selección de características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292850"/>
            <a:ext cx="4914900" cy="14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selección de características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207100" y="1338450"/>
            <a:ext cx="4593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Esta técnica es la más preferible ya que solo seleccionamos las k características más fuertes.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basa en la razón de Occam (entre más simple mejor!).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Existen varias formas de hacer la selección de características, nos enfocaremos en los tipo filtros.</a:t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2800" y="316850"/>
            <a:ext cx="4038801" cy="2304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475" y="2586800"/>
            <a:ext cx="3881525" cy="241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9"/>
          <p:cNvSpPr/>
          <p:nvPr/>
        </p:nvSpPr>
        <p:spPr>
          <a:xfrm>
            <a:off x="7766650" y="4459875"/>
            <a:ext cx="920100" cy="406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292850"/>
            <a:ext cx="8239500" cy="14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271598"/>
            <a:ext cx="8694176" cy="4538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292850"/>
            <a:ext cx="8239500" cy="14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selecciono mis características? (filtros)</a:t>
            </a:r>
            <a:endParaRPr/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207100" y="1338450"/>
            <a:ext cx="85290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problema de selección de características es considerado como un problema de búsqueda, donde cada subconjunto de características es una posible solución.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Recordemos la eliminación de variables por el coeficiente de correlación de pearson. En este caso, se hace un análisis de cada variable con respecto a la predicción (y). Ya que si se obtiene un coeficiente de pearson&gt;0.95, </a:t>
            </a:r>
            <a:r>
              <a:rPr b="1" lang="es"/>
              <a:t>esta variable tiene mucho poder explicativo sobre la predicción. 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¿para qué hacer una selección de atributos?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Supongamos que tenemos que transformar un conjunto de 4000 imágenes PNG (64x64x3) a formato de tabla, esto se hace mediante la extracción de descriptores globales de una imagen. 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00" y="2523975"/>
            <a:ext cx="2553831" cy="246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5125" y="2457396"/>
            <a:ext cx="5508876" cy="246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4"/>
          <p:cNvCxnSpPr/>
          <p:nvPr/>
        </p:nvCxnSpPr>
        <p:spPr>
          <a:xfrm>
            <a:off x="2791831" y="3680088"/>
            <a:ext cx="7671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292850"/>
            <a:ext cx="4914900" cy="14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¿para qué hacer una selección de atributos?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9144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Algunos descriptores globales pueden ser: el histograma de color (512 columnas), textura haralick (13 columnas) y momentos Hu (7 columnas). </a:t>
            </a:r>
            <a:r>
              <a:rPr b="1" lang="es"/>
              <a:t>¡Esto nos da 532 columnas de características!</a:t>
            </a:r>
            <a:r>
              <a:rPr lang="es"/>
              <a:t>. Dado que tenemos demasiadas características es probable que muchas de estas sean irrelevantes para clasificar la imagen (variables dummy). Una regla empírica es reducir el número de atributos a máximo el número de instancias entre 5: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# atributos = #instancias/5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9200" y="211746"/>
            <a:ext cx="3065900" cy="15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292850"/>
            <a:ext cx="7813200" cy="14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feature engineering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3048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Recordemos que queremos las mejores características.Necesitamos reducir la dimensionalidad para eliminar ruido y mejorar el modelo en términos de simplicidad.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</a:t>
            </a:r>
            <a:r>
              <a:rPr lang="es"/>
              <a:t>Existen varias técnicas para disminuir las características: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Análisis de correlación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Análisis de componentes principales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Selección de características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histograma de color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25" y="11524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Nos da una idea general de la distribución de intensidad de la imagen. Podemos calcular el histograma con OpenCV.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63636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s" sz="1200">
                <a:solidFill>
                  <a:srgbClr val="40404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cv2.calcHist(images, channels, mask, histSize, ranges[, hist[, accumulate]])</a:t>
            </a:r>
            <a:endParaRPr b="1" i="1" sz="1200">
              <a:solidFill>
                <a:srgbClr val="40404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channels: RGB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mask: None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histSize: bins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ranges:[0,256] por canal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6325" y="2860675"/>
            <a:ext cx="1615025" cy="161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2725" y="2278750"/>
            <a:ext cx="1889276" cy="141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0500" y="3771900"/>
            <a:ext cx="18288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textura haralick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25" y="1152475"/>
            <a:ext cx="50142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La textura de la imagen se obtiene calculando la matriz de co-ocurrencias. Este método consiste en extraer las relaciones espaciales de pixeles.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3125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s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haralick = mahotas.features.haralick(gray).mean(axis=</a:t>
            </a:r>
            <a:r>
              <a:rPr b="1" lang="es" sz="12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s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Se calculan 13 rasgos.</a:t>
            </a:r>
            <a:endParaRPr b="1"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2335" y="0"/>
            <a:ext cx="324093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momentos hu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25" y="1152475"/>
            <a:ext cx="4260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Da una idea general de la forma de la imagen. 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3125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Hu = cv2.HuMoments(cv2.moments(image)).flatten()</a:t>
            </a:r>
            <a:endParaRPr b="1" sz="12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Los 7 momentos Hu son invariantes en rotación, traslación y escala. Por eso son perfectamente útiles para clasificación.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401" y="1093850"/>
            <a:ext cx="4376200" cy="309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ejercicio: hold-out validation</a:t>
            </a:r>
            <a:endParaRPr sz="3600"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25" y="1000075"/>
            <a:ext cx="8832300" cy="18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Requisitos: </a:t>
            </a:r>
            <a:r>
              <a:rPr b="1" lang="es">
                <a:solidFill>
                  <a:srgbClr val="FF0000"/>
                </a:solidFill>
              </a:rPr>
              <a:t>haber realizado la tarea 4 (Tarea_4)</a:t>
            </a:r>
            <a:r>
              <a:rPr lang="es">
                <a:solidFill>
                  <a:srgbClr val="000000"/>
                </a:solidFill>
              </a:rPr>
              <a:t> ya que aquí se descarga y ordena la base de datos de imágenes.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Abre </a:t>
            </a:r>
            <a:r>
              <a:rPr lang="es">
                <a:solidFill>
                  <a:srgbClr val="000000"/>
                </a:solidFill>
              </a:rPr>
              <a:t>el notebook y completa las líneas faltantes.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225" y="2217225"/>
            <a:ext cx="6182125" cy="62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/>
          <p:nvPr/>
        </p:nvSpPr>
        <p:spPr>
          <a:xfrm rot="5400000">
            <a:off x="3658325" y="562775"/>
            <a:ext cx="1346700" cy="6046800"/>
          </a:xfrm>
          <a:prstGeom prst="bracePair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3359575"/>
            <a:ext cx="8839202" cy="1020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90250" y="526350"/>
            <a:ext cx="8159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3.1 análisis de correlación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