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7" r:id="rId5"/>
    <p:sldId id="261" r:id="rId6"/>
    <p:sldId id="262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75"/>
    <p:restoredTop sz="94675"/>
  </p:normalViewPr>
  <p:slideViewPr>
    <p:cSldViewPr snapToGrid="0" snapToObjects="1">
      <p:cViewPr varScale="1">
        <p:scale>
          <a:sx n="104" d="100"/>
          <a:sy n="104" d="100"/>
        </p:scale>
        <p:origin x="2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Programming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11920830500962"/>
                  <c:y val="0.19103020523389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902285223612763"/>
                  <c:y val="0.086929626756051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Knowing what you want to do</c:v>
                </c:pt>
                <c:pt idx="1">
                  <c:v>Googling what to do</c:v>
                </c:pt>
                <c:pt idx="2">
                  <c:v>Debugging</c:v>
                </c:pt>
                <c:pt idx="3">
                  <c:v>Actual Coding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30.0</c:v>
                </c:pt>
                <c:pt idx="1">
                  <c:v>40.0</c:v>
                </c:pt>
                <c:pt idx="2">
                  <c:v>20.0</c:v>
                </c:pt>
                <c:pt idx="3">
                  <c:v>10.0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987FF-66FF-9B4E-8B29-7B6640A38294}" type="datetimeFigureOut">
              <a:rPr lang="en-US" smtClean="0"/>
              <a:t>5/11/19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E9E09-5CE6-2845-900A-0ED4B704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19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E9E09-5CE6-2845-900A-0ED4B70446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27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Here, encourage students</a:t>
            </a:r>
            <a:r>
              <a:rPr lang="en-US" baseline="0" dirty="0" smtClean="0"/>
              <a:t> to talk about why they haven’t delved into </a:t>
            </a:r>
            <a:r>
              <a:rPr lang="en-US" baseline="0" smtClean="0"/>
              <a:t>R in the past.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E9E09-5CE6-2845-900A-0ED4B70446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23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Here, encourage students</a:t>
            </a:r>
            <a:r>
              <a:rPr lang="en-US" baseline="0" dirty="0" smtClean="0"/>
              <a:t> to talk about why they haven’t delved into </a:t>
            </a:r>
            <a:r>
              <a:rPr lang="en-US" baseline="0" smtClean="0"/>
              <a:t>R in the past.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E9E09-5CE6-2845-900A-0ED4B70446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85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Here, encourage students</a:t>
            </a:r>
            <a:r>
              <a:rPr lang="en-US" baseline="0" dirty="0" smtClean="0"/>
              <a:t> to talk about why they haven’t delved into </a:t>
            </a:r>
            <a:r>
              <a:rPr lang="en-US" baseline="0" smtClean="0"/>
              <a:t>R in the past.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E9E09-5CE6-2845-900A-0ED4B70446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26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Here, encourage students</a:t>
            </a:r>
            <a:r>
              <a:rPr lang="en-US" baseline="0" dirty="0" smtClean="0"/>
              <a:t> to talk about why they haven’t delved into </a:t>
            </a:r>
            <a:r>
              <a:rPr lang="en-US" baseline="0" smtClean="0"/>
              <a:t>R in the past.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E9E09-5CE6-2845-900A-0ED4B70446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Here, encourage students</a:t>
            </a:r>
            <a:r>
              <a:rPr lang="en-US" baseline="0" dirty="0" smtClean="0"/>
              <a:t> to talk about why they haven’t delved into </a:t>
            </a:r>
            <a:r>
              <a:rPr lang="en-US" baseline="0" smtClean="0"/>
              <a:t>R in the past.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E9E09-5CE6-2845-900A-0ED4B70446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9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Here, encourage students</a:t>
            </a:r>
            <a:r>
              <a:rPr lang="en-US" baseline="0" dirty="0" smtClean="0"/>
              <a:t> to talk about why they haven’t delved into </a:t>
            </a:r>
            <a:r>
              <a:rPr lang="en-US" baseline="0" smtClean="0"/>
              <a:t>R in the past.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E9E09-5CE6-2845-900A-0ED4B70446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25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Here, encourage students</a:t>
            </a:r>
            <a:r>
              <a:rPr lang="en-US" baseline="0" dirty="0" smtClean="0"/>
              <a:t> to talk about why they haven’t delved into </a:t>
            </a:r>
            <a:r>
              <a:rPr lang="en-US" baseline="0" smtClean="0"/>
              <a:t>R in the past.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E9E09-5CE6-2845-900A-0ED4B70446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59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Here, encourage students</a:t>
            </a:r>
            <a:r>
              <a:rPr lang="en-US" baseline="0" dirty="0" smtClean="0"/>
              <a:t> to talk about why they haven’t delved into </a:t>
            </a:r>
            <a:r>
              <a:rPr lang="en-US" baseline="0" smtClean="0"/>
              <a:t>R in the past.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DE9E09-5CE6-2845-900A-0ED4B70446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3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790F-20E9-8C42-921A-9F307461DA39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565-5E84-E446-95D2-C890FB59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790F-20E9-8C42-921A-9F307461DA39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565-5E84-E446-95D2-C890FB59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790F-20E9-8C42-921A-9F307461DA39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565-5E84-E446-95D2-C890FB59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790F-20E9-8C42-921A-9F307461DA39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565-5E84-E446-95D2-C890FB59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6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790F-20E9-8C42-921A-9F307461DA39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565-5E84-E446-95D2-C890FB59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59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790F-20E9-8C42-921A-9F307461DA39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565-5E84-E446-95D2-C890FB59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3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790F-20E9-8C42-921A-9F307461DA39}" type="datetimeFigureOut">
              <a:rPr lang="en-US" smtClean="0"/>
              <a:t>5/11/19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565-5E84-E446-95D2-C890FB59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3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790F-20E9-8C42-921A-9F307461DA39}" type="datetimeFigureOut">
              <a:rPr lang="en-US" smtClean="0"/>
              <a:t>5/11/19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565-5E84-E446-95D2-C890FB59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8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790F-20E9-8C42-921A-9F307461DA39}" type="datetimeFigureOut">
              <a:rPr lang="en-US" smtClean="0"/>
              <a:t>5/11/19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565-5E84-E446-95D2-C890FB59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9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790F-20E9-8C42-921A-9F307461DA39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565-5E84-E446-95D2-C890FB59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E790F-20E9-8C42-921A-9F307461DA39}" type="datetimeFigureOut">
              <a:rPr lang="en-US" smtClean="0"/>
              <a:t>5/11/19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6565-5E84-E446-95D2-C890FB59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5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E790F-20E9-8C42-921A-9F307461DA39}" type="datetimeFigureOut">
              <a:rPr lang="en-US" smtClean="0"/>
              <a:t>5/11/19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C6565-5E84-E446-95D2-C890FB594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4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567" y="1719787"/>
            <a:ext cx="11257005" cy="2036666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Introduction to R</a:t>
            </a:r>
            <a:endParaRPr lang="en-US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1069" y="3963407"/>
            <a:ext cx="9144000" cy="917511"/>
          </a:xfrm>
        </p:spPr>
        <p:txBody>
          <a:bodyPr>
            <a:normAutofit/>
          </a:bodyPr>
          <a:lstStyle/>
          <a:p>
            <a:r>
              <a:rPr lang="en-US" dirty="0" smtClean="0"/>
              <a:t>Sandersan Onie</a:t>
            </a:r>
          </a:p>
          <a:p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UNSW Sydney, School of Psychology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73" y="233363"/>
            <a:ext cx="20955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08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Google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 are some great programming websites including: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Stackoverflow</a:t>
            </a:r>
            <a:endParaRPr lang="en-US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0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0818"/>
            <a:ext cx="10515600" cy="5133110"/>
          </a:xfrm>
        </p:spPr>
        <p:txBody>
          <a:bodyPr>
            <a:noAutofit/>
          </a:bodyPr>
          <a:lstStyle/>
          <a:p>
            <a:r>
              <a:rPr lang="en-US" sz="1800" dirty="0" smtClean="0"/>
              <a:t>Why Learn R (15 minutes)</a:t>
            </a:r>
          </a:p>
          <a:p>
            <a:r>
              <a:rPr lang="en-US" sz="1800" dirty="0" smtClean="0"/>
              <a:t>R Introduction (10 minutes)</a:t>
            </a:r>
          </a:p>
          <a:p>
            <a:pPr lvl="1"/>
            <a:r>
              <a:rPr lang="en-US" sz="1800" dirty="0" smtClean="0"/>
              <a:t>Console Operations</a:t>
            </a:r>
          </a:p>
          <a:p>
            <a:pPr lvl="1"/>
            <a:r>
              <a:rPr lang="en-US" sz="1800" dirty="0" smtClean="0"/>
              <a:t>Scripts</a:t>
            </a:r>
          </a:p>
          <a:p>
            <a:pPr lvl="1"/>
            <a:r>
              <a:rPr lang="en-US" sz="1800" dirty="0" smtClean="0"/>
              <a:t>R Markdown</a:t>
            </a:r>
          </a:p>
          <a:p>
            <a:r>
              <a:rPr lang="en-US" sz="1800" dirty="0" smtClean="0"/>
              <a:t>Functions (10 minutes)</a:t>
            </a:r>
          </a:p>
          <a:p>
            <a:r>
              <a:rPr lang="en-US" sz="1800" dirty="0"/>
              <a:t>Basic operations (10 minutes)</a:t>
            </a:r>
          </a:p>
          <a:p>
            <a:pPr lvl="1"/>
            <a:r>
              <a:rPr lang="en-US" sz="1800" dirty="0"/>
              <a:t>Loading Packages</a:t>
            </a:r>
          </a:p>
          <a:p>
            <a:pPr lvl="1"/>
            <a:r>
              <a:rPr lang="en-US" sz="1800" dirty="0"/>
              <a:t>Loading Files</a:t>
            </a:r>
          </a:p>
          <a:p>
            <a:r>
              <a:rPr lang="en-US" sz="1800" dirty="0" smtClean="0"/>
              <a:t>Data Types</a:t>
            </a:r>
          </a:p>
          <a:p>
            <a:r>
              <a:rPr lang="en-US" sz="1800" dirty="0" smtClean="0"/>
              <a:t>Data Manipulation using </a:t>
            </a:r>
            <a:r>
              <a:rPr lang="en-US" sz="1800" dirty="0" err="1" smtClean="0"/>
              <a:t>Dplyr</a:t>
            </a:r>
            <a:r>
              <a:rPr lang="en-US" sz="1800" dirty="0" smtClean="0"/>
              <a:t> and Reshape2 (30 minutes)</a:t>
            </a:r>
          </a:p>
          <a:p>
            <a:r>
              <a:rPr lang="en-US" sz="1800" dirty="0" smtClean="0"/>
              <a:t>Data Visualization using ggplot2 (30 minutes)</a:t>
            </a:r>
          </a:p>
          <a:p>
            <a:r>
              <a:rPr lang="en-US" sz="1800" dirty="0" smtClean="0"/>
              <a:t>Data Analysis using lme4 and (30 minutes)</a:t>
            </a:r>
          </a:p>
          <a:p>
            <a:pPr lvl="1"/>
            <a:r>
              <a:rPr lang="en-US" sz="1800" dirty="0" smtClean="0"/>
              <a:t>T-test</a:t>
            </a:r>
          </a:p>
          <a:p>
            <a:pPr lvl="1"/>
            <a:r>
              <a:rPr lang="en-US" sz="1800" dirty="0" smtClean="0"/>
              <a:t>Regression</a:t>
            </a:r>
          </a:p>
          <a:p>
            <a:pPr lvl="1"/>
            <a:r>
              <a:rPr lang="en-US" sz="1800" dirty="0" smtClean="0"/>
              <a:t>ANOVA</a:t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779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Learn 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</a:p>
          <a:p>
            <a:r>
              <a:rPr lang="en-US" dirty="0" smtClean="0"/>
              <a:t>Logic</a:t>
            </a:r>
          </a:p>
          <a:p>
            <a:r>
              <a:rPr lang="en-US" dirty="0" smtClean="0"/>
              <a:t>Flexibility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1" y="1678127"/>
            <a:ext cx="6711372" cy="464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4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293644"/>
              </p:ext>
            </p:extLst>
          </p:nvPr>
        </p:nvGraphicFramePr>
        <p:xfrm>
          <a:off x="-1125569" y="726510"/>
          <a:ext cx="14443138" cy="5976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439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Doing things in the console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Doing things in the script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Doing things in Markdown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functions?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Functions are multiple steps bundled into a single command. </a:t>
            </a:r>
            <a:r>
              <a:rPr lang="en-US" dirty="0"/>
              <a:t>Typically in the format of: </a:t>
            </a:r>
            <a:r>
              <a:rPr lang="en-US" dirty="0" smtClean="0"/>
              <a:t>function(argument 1, argument 2, argument 3..)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E.g. Cook(fish, </a:t>
            </a:r>
            <a:r>
              <a:rPr lang="en-US" b="1" dirty="0" smtClean="0"/>
              <a:t>grill</a:t>
            </a:r>
            <a:r>
              <a:rPr lang="en-US" dirty="0" smtClean="0"/>
              <a:t>)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Within Cook, there is: wash, chop, prepare dish, heat grill, </a:t>
            </a:r>
            <a:r>
              <a:rPr lang="en-US" b="1" dirty="0" smtClean="0"/>
              <a:t>grill</a:t>
            </a:r>
            <a:r>
              <a:rPr lang="en-US" dirty="0" smtClean="0"/>
              <a:t> and plate.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E.g. Cook(fish, </a:t>
            </a:r>
            <a:r>
              <a:rPr lang="en-US" b="1" dirty="0" smtClean="0"/>
              <a:t>braise</a:t>
            </a:r>
            <a:r>
              <a:rPr lang="en-US" dirty="0" smtClean="0"/>
              <a:t>)</a:t>
            </a: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Within Cook, there is: wash, chop, prepare dish, heat stove, </a:t>
            </a:r>
            <a:r>
              <a:rPr lang="en-US" b="1" dirty="0" smtClean="0"/>
              <a:t>braise</a:t>
            </a:r>
            <a:r>
              <a:rPr lang="en-US" dirty="0" smtClean="0"/>
              <a:t> and </a:t>
            </a:r>
            <a:r>
              <a:rPr lang="en-US" dirty="0"/>
              <a:t>plate.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1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Loading Packages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Packages are a ‘package’ of functions which are normally associated with one another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Loading Files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Loading Packages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Loading Files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1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Dplyr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Dplyr</a:t>
            </a:r>
            <a:r>
              <a:rPr lang="en-US" dirty="0" smtClean="0"/>
              <a:t> is perhaps the best package for data manipulation. Most often we’ll be using: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</a:t>
            </a:r>
            <a:r>
              <a:rPr lang="en-US" dirty="0" err="1" smtClean="0"/>
              <a:t>plyr</a:t>
            </a:r>
            <a:r>
              <a:rPr lang="en-US" dirty="0" smtClean="0"/>
              <a:t>::select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dplyr</a:t>
            </a:r>
            <a:r>
              <a:rPr lang="en-US" dirty="0" smtClean="0"/>
              <a:t>::</a:t>
            </a:r>
            <a:r>
              <a:rPr lang="en-US" dirty="0" err="1" smtClean="0"/>
              <a:t>group_by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dplyr</a:t>
            </a:r>
            <a:r>
              <a:rPr lang="en-US" dirty="0" smtClean="0"/>
              <a:t>::summarize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/>
              <a:t>dplyr</a:t>
            </a:r>
            <a:r>
              <a:rPr lang="en-US" dirty="0" smtClean="0"/>
              <a:t>::rename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86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6213</TotalTime>
  <Words>399</Words>
  <Application>Microsoft Macintosh PowerPoint</Application>
  <PresentationFormat>Widescreen</PresentationFormat>
  <Paragraphs>79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 Light</vt:lpstr>
      <vt:lpstr>Arial</vt:lpstr>
      <vt:lpstr>Calibri</vt:lpstr>
      <vt:lpstr>Office Theme</vt:lpstr>
      <vt:lpstr>Introduction to R</vt:lpstr>
      <vt:lpstr>Table of Contents</vt:lpstr>
      <vt:lpstr>Why Learn R?</vt:lpstr>
      <vt:lpstr>Programming</vt:lpstr>
      <vt:lpstr>R Introduction</vt:lpstr>
      <vt:lpstr>What are functions?</vt:lpstr>
      <vt:lpstr>Basic Operations</vt:lpstr>
      <vt:lpstr>Data Types</vt:lpstr>
      <vt:lpstr>Dplyr</vt:lpstr>
      <vt:lpstr>How to Google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Bayesian Analysis</dc:title>
  <dc:creator>Sandersan Onie</dc:creator>
  <cp:lastModifiedBy>Sandersan Onie</cp:lastModifiedBy>
  <cp:revision>34</cp:revision>
  <dcterms:created xsi:type="dcterms:W3CDTF">2019-04-30T05:47:22Z</dcterms:created>
  <dcterms:modified xsi:type="dcterms:W3CDTF">2019-05-11T09:41:52Z</dcterms:modified>
</cp:coreProperties>
</file>