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accd9c623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baccd9c623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accd9c62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accd9c62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accd9c62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accd9c62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accd9c62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accd9c62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accd9c6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accd9c62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accd9c623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baccd9c623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accd9c6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accd9c6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accd9c6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accd9c6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ccd9c6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accd9c6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accd9c623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baccd9c623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accd9c62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accd9c62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accd9c62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accd9c62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accd9c62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accd9c62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ccd9c62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ccd9c62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5330 Programming Assignment 2</a:t>
            </a:r>
            <a:endParaRPr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[name]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[NU email]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[NU username]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[NUID]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Feature matching</a:t>
            </a:r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[insert visualization of matches for Gaudi image pair from pa2.ipynb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# matches: [insert # matches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Accuracy: [insert accuracy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[Describe your implementation of feature matching here]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SIFT feature descriptor</a:t>
            </a:r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[insert visualization of SIFT feature descriptor from pa2.ipynb here]</a:t>
            </a:r>
            <a:endParaRPr dirty="0"/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[insert visualization of matches (with green/red lines for correct/incorrect correspondences) for Notre Dame image pair from pa2.ipynb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# matches (out of 100): [insert # matches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Accuracy: [insert accuracy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SIFT feature descriptor</a:t>
            </a:r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[insert visualization of matches for Mt. Rushmore image pair from pa2.ipynb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# matches: [insert # matches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Accuracy: [insert accuracy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[insert visualization of matches for </a:t>
            </a:r>
            <a:r>
              <a:rPr lang="en" dirty="0" err="1"/>
              <a:t>Gaudiimage</a:t>
            </a:r>
            <a:r>
              <a:rPr lang="en" dirty="0"/>
              <a:t> pair from pa2.ipynb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# matches: [insert # matches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Accuracy: [insert accuracy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SIFT feature descriptor</a:t>
            </a:r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[Describe your implementation of SIFT feature descriptors here]</a:t>
            </a:r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[Why are SIFT features better descriptors than the normalized patches?]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8" name="Google Shape;18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[Why aren't our version of SIFT features rotation- or scale-invariant? What would you have to do to make them so?]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[insert visualization of \sqrt(I</a:t>
            </a:r>
            <a:r>
              <a:rPr lang="en" baseline="-25000" dirty="0"/>
              <a:t>x</a:t>
            </a:r>
            <a:r>
              <a:rPr lang="en" baseline="30000" dirty="0"/>
              <a:t>2</a:t>
            </a:r>
            <a:r>
              <a:rPr lang="en" dirty="0"/>
              <a:t> + I</a:t>
            </a:r>
            <a:r>
              <a:rPr lang="en" baseline="-25000" dirty="0"/>
              <a:t>y</a:t>
            </a:r>
            <a:r>
              <a:rPr lang="en" baseline="30000" dirty="0"/>
              <a:t>2</a:t>
            </a:r>
            <a:r>
              <a:rPr lang="en" dirty="0"/>
              <a:t>) for Notre Dame image pair from pa2.ipynb here]</a:t>
            </a:r>
            <a:endParaRPr dirty="0"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[Which areas have highest magnitude? Why?]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[insert visualization of </a:t>
            </a:r>
            <a:r>
              <a:rPr lang="en" dirty="0" err="1"/>
              <a:t>I</a:t>
            </a:r>
            <a:r>
              <a:rPr lang="en" baseline="-25000" dirty="0" err="1"/>
              <a:t>x</a:t>
            </a:r>
            <a:r>
              <a:rPr lang="en" dirty="0"/>
              <a:t>, </a:t>
            </a:r>
            <a:r>
              <a:rPr lang="en" dirty="0" err="1"/>
              <a:t>I</a:t>
            </a:r>
            <a:r>
              <a:rPr lang="en" baseline="-25000" dirty="0" err="1"/>
              <a:t>y</a:t>
            </a:r>
            <a:r>
              <a:rPr lang="en" dirty="0"/>
              <a:t>, s</a:t>
            </a:r>
            <a:r>
              <a:rPr lang="en" baseline="-25000" dirty="0"/>
              <a:t>x</a:t>
            </a:r>
            <a:r>
              <a:rPr lang="en" baseline="30000" dirty="0"/>
              <a:t>2</a:t>
            </a:r>
            <a:r>
              <a:rPr lang="en" dirty="0"/>
              <a:t>, s</a:t>
            </a:r>
            <a:r>
              <a:rPr lang="en" baseline="-25000" dirty="0"/>
              <a:t>y</a:t>
            </a:r>
            <a:r>
              <a:rPr lang="en" baseline="30000" dirty="0"/>
              <a:t>2</a:t>
            </a:r>
            <a:r>
              <a:rPr lang="en" dirty="0"/>
              <a:t>, </a:t>
            </a:r>
            <a:r>
              <a:rPr lang="en" dirty="0" err="1"/>
              <a:t>s</a:t>
            </a:r>
            <a:r>
              <a:rPr lang="en" baseline="-25000" dirty="0" err="1"/>
              <a:t>x</a:t>
            </a:r>
            <a:r>
              <a:rPr lang="en" dirty="0" err="1"/>
              <a:t>s</a:t>
            </a:r>
            <a:r>
              <a:rPr lang="en" baseline="-25000" dirty="0" err="1"/>
              <a:t>y</a:t>
            </a:r>
            <a:r>
              <a:rPr lang="en" dirty="0"/>
              <a:t> for Notre Dame image pair from pa2.ipynb here]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[insert visualization of corner response map of Notre Dame image from pa2.ipynb here]</a:t>
            </a:r>
            <a:endParaRPr dirty="0"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[Are gradient features invariant to both additive shifts (brightness) and multiplicative gain (contrast)? Why or why not? See Szeliski Figure 3.2]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[insert visualization of Notre Dame interest points from pa2.ipynb here]</a:t>
            </a:r>
            <a:endParaRPr dirty="0"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[insert visualization of Mt. Rushmore interest points from pa2.ipynb here]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[insert visualization of Gaudi interest points from pa2.ipynb here] 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are the advantages and disadvantages of using maxpooling for non-maximum suppression (NMS)?]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[What is your intuition behind what makes the Harris corner detector effective?]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Normalized patch feature descriptor</a:t>
            </a:r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[insert visualization of normalized patch descriptor from pa2.ipynb here]</a:t>
            </a:r>
            <a:endParaRPr dirty="0"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[Why aren't normalized patches a very good descriptor?]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Feature matching</a:t>
            </a:r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[insert visualization of matches (with green/red lines for correct/incorrect correspondences) for Notre Dame image pair from pa2.ipynb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matches (out of 100): [insert # matches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Accuracy: [insert accuracy here]</a:t>
            </a:r>
            <a:endParaRPr dirty="0"/>
          </a:p>
        </p:txBody>
      </p:sp>
      <p:sp>
        <p:nvSpPr>
          <p:cNvPr id="154" name="Google Shape;154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[insert visualization of matches for Mt. Rushmore image pair from pa2.ipynb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matches: [insert # matches here]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Accuracy: [insert accuracy here]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576</Words>
  <Application>Microsoft Macintosh PowerPoint</Application>
  <PresentationFormat>On-screen Show (16:9)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Simple Light</vt:lpstr>
      <vt:lpstr>Simple Light</vt:lpstr>
      <vt:lpstr>CS 5330 Programming Assignment 2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2: Normalized patch feature descriptor</vt:lpstr>
      <vt:lpstr>Part 3: Feature matching</vt:lpstr>
      <vt:lpstr>Part 3: Feature matching</vt:lpstr>
      <vt:lpstr>Part 4: SIFT feature descriptor</vt:lpstr>
      <vt:lpstr>Part 4: SIFT feature descriptor</vt:lpstr>
      <vt:lpstr>Part 4: SIFT feature descriptor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5330 Programming Assignment 2</dc:title>
  <cp:lastModifiedBy>翁 光源</cp:lastModifiedBy>
  <cp:revision>11</cp:revision>
  <dcterms:modified xsi:type="dcterms:W3CDTF">2021-09-28T01:19:39Z</dcterms:modified>
</cp:coreProperties>
</file>