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4"/>
    <p:restoredTop sz="94732"/>
  </p:normalViewPr>
  <p:slideViewPr>
    <p:cSldViewPr snapToGrid="0">
      <p:cViewPr varScale="1">
        <p:scale>
          <a:sx n="136" d="100"/>
          <a:sy n="136" d="100"/>
        </p:scale>
        <p:origin x="224" y="2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0149e431a_3_5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c0149e431a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8da4bd3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8da4bd3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8da4bd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8da4bd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149e431a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c0149e431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e8da4b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e8da4b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8da4bd3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8da4bd3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8da4bd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8da4bd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8da4bd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8da4bd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da4bd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da4bd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8da4bd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8da4bd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8da4bd3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e8da4bd3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8da4bd3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8da4bd3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5330 Programming Assignment 3</a:t>
            </a:r>
            <a:endParaRPr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[Sai Nikhil]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</a:t>
            </a:r>
            <a:r>
              <a:rPr lang="en" sz="2800" dirty="0" err="1">
                <a:solidFill>
                  <a:srgbClr val="595959"/>
                </a:solidFill>
              </a:rPr>
              <a:t>thirandas.s@northeastern.edu</a:t>
            </a:r>
            <a:r>
              <a:rPr lang="en" sz="2800" dirty="0">
                <a:solidFill>
                  <a:srgbClr val="595959"/>
                </a:solidFill>
              </a:rPr>
              <a:t>]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</a:t>
            </a:r>
            <a:r>
              <a:rPr lang="en" sz="2800" dirty="0" err="1">
                <a:solidFill>
                  <a:srgbClr val="595959"/>
                </a:solidFill>
              </a:rPr>
              <a:t>thirandas.s</a:t>
            </a:r>
            <a:r>
              <a:rPr lang="en" sz="2800" dirty="0">
                <a:solidFill>
                  <a:srgbClr val="595959"/>
                </a:solidFill>
              </a:rPr>
              <a:t>]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[001564864</a:t>
            </a:r>
            <a:r>
              <a:rPr lang="en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[How many RANSAC iterations would we need to find the fundamental matrix with 99.9% certainty from your Mt. Rushmore and Notre Dame SIFT results assuming that they had a 90% point correspondence accuracy?]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[One might imagine that if we had more than 9 point correspondences, it would be better to use more of them to solve for the fundamental matrix. Investigate this by finding the # of RANSAC iterations you would need to run with 18 points.]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[If our dataset had a lower point correspondence accuracy, say 70%, what is the minimum # of iterations needed to find the fundamental matrix with 99.9% certainty?]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the linear method]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RANSAC]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the different performance of the two methods.]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[Why do these differences appear?]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[Which one should be more robust in real applications? Why?]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39" name="Google Shape;139;p26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[How can we use our code from part 2 and part 3 to determine the “ego-motion” of a camera attached to a robot (i.e., motion of the robot)?]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 addition to the fundamental matrix, what additional camera information is required to recover the ego-motion?]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[Attach a plot of the camera’s trajectory through time]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[insert visualization of projected 3D points and actual 2D points for the CCB image we provided here]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[insert visualization of camera center for the CCB image here]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E9717DC-0986-2B48-82E0-C44C3E8FB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77" y="1608859"/>
            <a:ext cx="2960016" cy="296001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E906CF-D5A4-7546-B53A-EE44E5431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88" y="1863382"/>
            <a:ext cx="2705493" cy="27054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Argoverse image we provided here]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Argoverse image here]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two quantities does the camera matrix relate?]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[What quantities can the camera matrix be decomposed into?]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[List any 3 factors that affect the camera projection matrix.]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CCB image pair]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it that points in one image are projected by the fundamental matrix onto epipolar lines in the other image?]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happens to the epipoles and epipolar lines when you take two images where the camera centers are within the images? Why?]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does it mean when your epipolar lines are all horizontal across the two images?]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[Why is the fundamental matrix defined up to a scale?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the fundamental matrix rank 2?]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correspondences on Notre Dame after RANSAC]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Notre Dame image pair]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549</Words>
  <Application>Microsoft Macintosh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Part 1: Projection matrix</vt:lpstr>
      <vt:lpstr>Part 1: Projection matrix</vt:lpstr>
      <vt:lpstr>Part 1: Projection matrix</vt:lpstr>
      <vt:lpstr>Part 2: Fundamental matrix</vt:lpstr>
      <vt:lpstr>Part 2: Fundamental matrix</vt:lpstr>
      <vt:lpstr>Part 2: Fundamental matrix</vt:lpstr>
      <vt:lpstr>Part 3: RANSAC</vt:lpstr>
      <vt:lpstr>Part 3: RANSAC</vt:lpstr>
      <vt:lpstr>Part 3: RANSAC</vt:lpstr>
      <vt:lpstr>Part 4: Performance comparison</vt:lpstr>
      <vt:lpstr>Part 4: Performance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modified xsi:type="dcterms:W3CDTF">2021-11-01T04:05:39Z</dcterms:modified>
</cp:coreProperties>
</file>