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6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6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555D-2761-4469-8186-CD3CA9E891E3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2FC-6BC5-4670-8D31-0F485B867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0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Trivago – Case Study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7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rgbClr val="0070C0"/>
                </a:solidFill>
              </a:rPr>
              <a:t>Attached you will find a </a:t>
            </a:r>
            <a:r>
              <a:rPr lang="en-IN" sz="2400" dirty="0" err="1">
                <a:solidFill>
                  <a:srgbClr val="0070C0"/>
                </a:solidFill>
              </a:rPr>
              <a:t>csv</a:t>
            </a:r>
            <a:r>
              <a:rPr lang="en-IN" sz="2400" dirty="0">
                <a:solidFill>
                  <a:srgbClr val="0070C0"/>
                </a:solidFill>
              </a:rPr>
              <a:t> file. </a:t>
            </a:r>
            <a:r>
              <a:rPr lang="en-IN" sz="2400" dirty="0">
                <a:solidFill>
                  <a:srgbClr val="0070C0"/>
                </a:solidFill>
              </a:rPr>
              <a:t>Using this file, please work on the following </a:t>
            </a:r>
            <a:r>
              <a:rPr lang="en-IN" sz="2400" dirty="0" smtClean="0">
                <a:solidFill>
                  <a:srgbClr val="0070C0"/>
                </a:solidFill>
              </a:rPr>
              <a:t>tasks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76406"/>
              </p:ext>
            </p:extLst>
          </p:nvPr>
        </p:nvGraphicFramePr>
        <p:xfrm>
          <a:off x="2915816" y="37170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37170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2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865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Write </a:t>
            </a:r>
            <a:r>
              <a:rPr lang="en-IN" sz="2400" dirty="0">
                <a:solidFill>
                  <a:srgbClr val="0070C0"/>
                </a:solidFill>
              </a:rPr>
              <a:t>a query that returns the ten most searched destinations for each 10 </a:t>
            </a:r>
            <a:r>
              <a:rPr lang="en-IN" sz="2400" dirty="0" smtClean="0">
                <a:solidFill>
                  <a:srgbClr val="0070C0"/>
                </a:solidFill>
              </a:rPr>
              <a:t>minute interval </a:t>
            </a:r>
            <a:r>
              <a:rPr lang="en-IN" sz="2400" dirty="0">
                <a:solidFill>
                  <a:srgbClr val="0070C0"/>
                </a:solidFill>
              </a:rPr>
              <a:t>since </a:t>
            </a:r>
            <a:r>
              <a:rPr lang="en-IN" sz="2400" dirty="0" smtClean="0">
                <a:solidFill>
                  <a:srgbClr val="0070C0"/>
                </a:solidFill>
              </a:rPr>
              <a:t>00:00:00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07275"/>
              </p:ext>
            </p:extLst>
          </p:nvPr>
        </p:nvGraphicFramePr>
        <p:xfrm>
          <a:off x="1331640" y="36450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6450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44881"/>
              </p:ext>
            </p:extLst>
          </p:nvPr>
        </p:nvGraphicFramePr>
        <p:xfrm>
          <a:off x="4139952" y="35730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35730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6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Write </a:t>
            </a:r>
            <a:r>
              <a:rPr lang="en-IN" sz="2400" dirty="0">
                <a:solidFill>
                  <a:srgbClr val="0070C0"/>
                </a:solidFill>
              </a:rPr>
              <a:t>a query that for each user returns the second distinct hotel that they </a:t>
            </a:r>
            <a:r>
              <a:rPr lang="en-IN" sz="2400" dirty="0" smtClean="0">
                <a:solidFill>
                  <a:srgbClr val="0070C0"/>
                </a:solidFill>
              </a:rPr>
              <a:t>clicked on</a:t>
            </a:r>
            <a:r>
              <a:rPr lang="en-IN" sz="2400" dirty="0">
                <a:solidFill>
                  <a:srgbClr val="0070C0"/>
                </a:solidFill>
              </a:rPr>
              <a:t>, or null if the user did not click on two distinct </a:t>
            </a:r>
            <a:r>
              <a:rPr lang="en-IN" sz="2400" dirty="0" smtClean="0">
                <a:solidFill>
                  <a:srgbClr val="0070C0"/>
                </a:solidFill>
              </a:rPr>
              <a:t>hotels. your database, and then writes the result from task 1 and 2 to separate tables</a:t>
            </a:r>
            <a:endParaRPr lang="en-IN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46746"/>
              </p:ext>
            </p:extLst>
          </p:nvPr>
        </p:nvGraphicFramePr>
        <p:xfrm>
          <a:off x="3635896" y="400506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400506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63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Assuming that input files identical to the provided one are transferred to your file system at /uploads/</a:t>
            </a:r>
            <a:r>
              <a:rPr lang="en-IN" sz="2400" dirty="0" err="1" smtClean="0">
                <a:solidFill>
                  <a:srgbClr val="0070C0"/>
                </a:solidFill>
              </a:rPr>
              <a:t>clicklog_yyyy</a:t>
            </a:r>
            <a:r>
              <a:rPr lang="en-IN" sz="2400" dirty="0" smtClean="0">
                <a:solidFill>
                  <a:srgbClr val="0070C0"/>
                </a:solidFill>
              </a:rPr>
              <a:t>-mm-</a:t>
            </a:r>
            <a:r>
              <a:rPr lang="en-IN" sz="2400" dirty="0" err="1" smtClean="0">
                <a:solidFill>
                  <a:srgbClr val="0070C0"/>
                </a:solidFill>
              </a:rPr>
              <a:t>dd</a:t>
            </a:r>
            <a:r>
              <a:rPr lang="en-IN" sz="2400" dirty="0" smtClean="0">
                <a:solidFill>
                  <a:srgbClr val="0070C0"/>
                </a:solidFill>
              </a:rPr>
              <a:t>/, create a job that inserts the data in those files into a table in your database, and then writes the result from task 1 and 2 to separate tables.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17870"/>
              </p:ext>
            </p:extLst>
          </p:nvPr>
        </p:nvGraphicFramePr>
        <p:xfrm>
          <a:off x="3563888" y="45091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5091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34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Package</vt:lpstr>
      <vt:lpstr> Trivago – Case Study </vt:lpstr>
      <vt:lpstr>Situation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Trivago – Case Study </dc:title>
  <dc:creator>Vaio</dc:creator>
  <cp:lastModifiedBy>Vaio</cp:lastModifiedBy>
  <cp:revision>24</cp:revision>
  <dcterms:created xsi:type="dcterms:W3CDTF">2017-08-30T07:14:53Z</dcterms:created>
  <dcterms:modified xsi:type="dcterms:W3CDTF">2017-08-30T07:56:13Z</dcterms:modified>
</cp:coreProperties>
</file>