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7" r:id="rId7"/>
    <p:sldId id="269" r:id="rId8"/>
    <p:sldId id="271" r:id="rId9"/>
    <p:sldId id="273" r:id="rId10"/>
    <p:sldId id="272" r:id="rId11"/>
    <p:sldId id="268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1" autoAdjust="0"/>
    <p:restoredTop sz="94055" autoAdjust="0"/>
  </p:normalViewPr>
  <p:slideViewPr>
    <p:cSldViewPr snapToGrid="0">
      <p:cViewPr>
        <p:scale>
          <a:sx n="66" d="100"/>
          <a:sy n="66" d="100"/>
        </p:scale>
        <p:origin x="2634" y="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9574C-8B7A-4EF8-B51F-B29F0C09F3D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B0BC4-D1F0-4FBB-991F-081EE4AFF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1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受剪枝比例影响，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则是所有设备之间共享的模块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可以在所有设备的数据上得到训练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zh-CN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𝑙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𝑉</a:t>
                </a:r>
                <a:r>
                  <a:rPr lang="zh-CN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𝑙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受剪枝比例影响，</a:t>
                </a:r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𝑈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则是所有设备之间共享的模块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可以在所有设备的数据上得到训练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B7A0-2171-4FDC-871C-0611E359D5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9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00" i="1" ker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受剪枝比例影响，</a:t>
                </a:r>
                <a14:m>
                  <m:oMath xmlns:m="http://schemas.openxmlformats.org/officeDocument/2006/math">
                    <m:r>
                      <a:rPr lang="en-US" altLang="zh-CN" sz="1800" i="1" ker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则是所有设备之间共享的模块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可以在所有设备的数据上得到训练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zh-CN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𝑙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𝑉</a:t>
                </a:r>
                <a:r>
                  <a:rPr lang="zh-CN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_</a:t>
                </a:r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𝑙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受剪枝比例影响，</a:t>
                </a:r>
                <a:r>
                  <a:rPr lang="en-US" altLang="zh-CN" sz="1800" i="0" kern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𝑈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则是所有设备之间共享的模块</a:t>
                </a:r>
                <a:r>
                  <a:rPr lang="en-US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1800" kern="0" dirty="0">
                    <a:solidFill>
                      <a:srgbClr val="000000"/>
                    </a:solidFill>
                    <a:effectLst/>
                    <a:ea typeface="宋体" panose="02010600030101010101" pitchFamily="2" charset="-122"/>
                    <a:cs typeface="Times New Roman" panose="02020603050405020304" pitchFamily="18" charset="0"/>
                  </a:rPr>
                  <a:t>可以在所有设备的数据上得到训练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3B7A0-2171-4FDC-871C-0611E359D5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75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B0BC4-D1F0-4FBB-991F-081EE4AFF0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5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B0BC4-D1F0-4FBB-991F-081EE4AFF0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45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B0BC4-D1F0-4FBB-991F-081EE4AFF0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41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B0BC4-D1F0-4FBB-991F-081EE4AFF0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0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E7132-9C37-4F65-85F1-F9FDEC952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D29F58-C04B-4D1B-9551-8838B40C5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A59D9-4F80-47BD-A481-28E84D2E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63D59-FB68-4E84-8F3C-0A7A16E7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80575-DD36-41D3-8283-802FC9D3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87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19692-7CA4-4A42-8BD7-9C2ECB32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3D7D2-03B0-4652-AB25-11656524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4BCDC-B9D5-431F-BB49-DA3291FD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A03E1-C5D5-4465-A845-A470C1EB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CF8CC-DC61-4249-AC28-9492CCD5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0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2B6194-2D67-43EF-A339-DAC63461C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281EFA-7750-4F9A-A420-38161DE25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9A7BE-74E9-488A-9EDC-27C79FEB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9E4DB-CAAD-470F-94D2-9B94E8A5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DF243-4E30-439B-A2C5-229A0C5F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5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47E37-43C7-49CF-9754-18C0C66D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7C524-8FDD-40D9-A7DE-0224E25C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C96A8-E073-4A4E-8ED4-EE01F838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0A08D-4F54-497E-B663-C2136312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3149E-336B-4C08-A387-2DE3E21C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9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73635-A785-4D9F-A271-33AF882F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756CA-49A7-4492-8A5E-B862AE9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2B6BE-5574-4DE2-BA59-3D496BCF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D1388-6F0C-49DE-A7F4-52EFE6B7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42AA4-3F4E-4501-AE41-A4ACC507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7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032B7-B7CF-49FF-B9E7-3E41C9C2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6514F-8E1A-4D1A-B884-1D8A5B13D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3A413F-E20B-450E-A169-08D35FD1C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C663B-3269-4D47-AEFA-1A9CAA8E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26E8-0B49-40E4-B7FE-63CF7AB9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57A92-C37F-44D7-999D-AEB7BE65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F1938-63C5-4AC1-9F76-C252799E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3F56EB-434D-4F17-B79E-B86AC80B3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FC3448-AAB8-460B-AB4D-3335249C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BA925-E5B9-44DC-AF00-1C82D211C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10611F-AAAD-4122-A391-8A267D569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6E57C7-2020-43B5-8267-79E21F62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0F5F87-E2D1-43E6-95E0-3F240970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893B1-01AD-4D9E-933B-1CDAFBE9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6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A3235-1841-46FF-8338-36A4D17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23CE39-0864-4DED-8402-C6145408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E53A00-74FF-4C83-A666-56BEDA20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B95644-B9CC-4FD6-B0B3-ADEE47A9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6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EECE7A-29EE-4D1D-8233-97799575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5A84E5-DA4D-429A-8B1C-D0A887AE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11CC5B-DA93-4E3F-85C5-654C2D37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33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E201B-144C-4BD9-83FD-3273E078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FF556-2877-4001-8FCF-C1C5B923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D9645D-AAE7-4E26-BE08-084F56768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5447BB-C481-42B0-8CE9-7A1B9CDF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23FE7-DB02-427B-8FAC-0A0B2B8E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103AE-CFF2-46F8-B481-551CBDD4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7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6D21-3DE4-47ED-A795-793971A9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8EF30C-021B-4B31-A361-5514181DF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E0C4D-0749-41D0-9745-19CA8DB61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F0320-EA0B-4CEE-B26A-70ECDDB4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187DD-557C-476E-86AF-C4B3F44A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86749-8F50-4935-BE0B-30AB77B9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7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6C7FC3-92E8-4056-8B04-EA30DA74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F1E68-CF1B-45EA-8169-22208D00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05674-A4D4-4F35-9656-BF6CB582B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E1D1-D20D-460D-8466-73CB977FD7CB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BC8095-4BAA-4AB9-ABE6-2201DA28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CECB4-0B11-4344-A793-A0C50ADCF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93E7-31D6-48D9-BFB2-D02710A91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7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55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38" Type="http://schemas.openxmlformats.org/officeDocument/2006/relationships/image" Target="../media/image8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5.png"/><Relationship Id="rId5" Type="http://schemas.openxmlformats.org/officeDocument/2006/relationships/image" Target="../media/image36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48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35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7.png"/><Relationship Id="rId3" Type="http://schemas.openxmlformats.org/officeDocument/2006/relationships/image" Target="../media/image52.jp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9" Type="http://schemas.openxmlformats.org/officeDocument/2006/relationships/image" Target="../media/image117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42" Type="http://schemas.openxmlformats.org/officeDocument/2006/relationships/image" Target="../media/image12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91.png"/><Relationship Id="rId24" Type="http://schemas.openxmlformats.org/officeDocument/2006/relationships/image" Target="../media/image103.png"/><Relationship Id="rId32" Type="http://schemas.openxmlformats.org/officeDocument/2006/relationships/image" Target="../media/image108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45" Type="http://schemas.openxmlformats.org/officeDocument/2006/relationships/image" Target="../media/image123.png"/><Relationship Id="rId5" Type="http://schemas.openxmlformats.org/officeDocument/2006/relationships/image" Target="../media/image36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36" Type="http://schemas.openxmlformats.org/officeDocument/2006/relationships/image" Target="../media/image114.png"/><Relationship Id="rId10" Type="http://schemas.openxmlformats.org/officeDocument/2006/relationships/image" Target="../media/image56.png"/><Relationship Id="rId19" Type="http://schemas.openxmlformats.org/officeDocument/2006/relationships/image" Target="../media/image98.png"/><Relationship Id="rId31" Type="http://schemas.openxmlformats.org/officeDocument/2006/relationships/image" Target="../media/image110.png"/><Relationship Id="rId44" Type="http://schemas.openxmlformats.org/officeDocument/2006/relationships/image" Target="../media/image122.png"/><Relationship Id="rId4" Type="http://schemas.openxmlformats.org/officeDocument/2006/relationships/image" Target="../media/image35.png"/><Relationship Id="rId9" Type="http://schemas.openxmlformats.org/officeDocument/2006/relationships/image" Target="../media/image89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111.png"/><Relationship Id="rId43" Type="http://schemas.openxmlformats.org/officeDocument/2006/relationships/image" Target="../media/image121.png"/><Relationship Id="rId8" Type="http://schemas.openxmlformats.org/officeDocument/2006/relationships/image" Target="../media/image88.png"/><Relationship Id="rId3" Type="http://schemas.openxmlformats.org/officeDocument/2006/relationships/image" Target="../media/image52.jpg"/><Relationship Id="rId12" Type="http://schemas.openxmlformats.org/officeDocument/2006/relationships/image" Target="../media/image92.png"/><Relationship Id="rId17" Type="http://schemas.openxmlformats.org/officeDocument/2006/relationships/image" Target="../media/image96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38" Type="http://schemas.openxmlformats.org/officeDocument/2006/relationships/image" Target="../media/image116.png"/><Relationship Id="rId46" Type="http://schemas.openxmlformats.org/officeDocument/2006/relationships/image" Target="../media/image124.png"/><Relationship Id="rId20" Type="http://schemas.openxmlformats.org/officeDocument/2006/relationships/image" Target="../media/image99.png"/><Relationship Id="rId41" Type="http://schemas.openxmlformats.org/officeDocument/2006/relationships/image" Target="../media/image11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0.png"/><Relationship Id="rId18" Type="http://schemas.openxmlformats.org/officeDocument/2006/relationships/image" Target="../media/image970.png"/><Relationship Id="rId26" Type="http://schemas.openxmlformats.org/officeDocument/2006/relationships/image" Target="../media/image1050.png"/><Relationship Id="rId39" Type="http://schemas.openxmlformats.org/officeDocument/2006/relationships/image" Target="../media/image1170.png"/><Relationship Id="rId21" Type="http://schemas.openxmlformats.org/officeDocument/2006/relationships/image" Target="../media/image1000.png"/><Relationship Id="rId34" Type="http://schemas.openxmlformats.org/officeDocument/2006/relationships/image" Target="../media/image113.png"/><Relationship Id="rId42" Type="http://schemas.openxmlformats.org/officeDocument/2006/relationships/image" Target="../media/image120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50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91.png"/><Relationship Id="rId24" Type="http://schemas.openxmlformats.org/officeDocument/2006/relationships/image" Target="../media/image1030.png"/><Relationship Id="rId32" Type="http://schemas.openxmlformats.org/officeDocument/2006/relationships/image" Target="../media/image1110.png"/><Relationship Id="rId37" Type="http://schemas.openxmlformats.org/officeDocument/2006/relationships/image" Target="../media/image1150.png"/><Relationship Id="rId40" Type="http://schemas.openxmlformats.org/officeDocument/2006/relationships/image" Target="../media/image1180.png"/><Relationship Id="rId45" Type="http://schemas.openxmlformats.org/officeDocument/2006/relationships/image" Target="../media/image1230.png"/><Relationship Id="rId5" Type="http://schemas.openxmlformats.org/officeDocument/2006/relationships/image" Target="../media/image36.png"/><Relationship Id="rId15" Type="http://schemas.openxmlformats.org/officeDocument/2006/relationships/image" Target="../media/image900.png"/><Relationship Id="rId23" Type="http://schemas.openxmlformats.org/officeDocument/2006/relationships/image" Target="../media/image1020.png"/><Relationship Id="rId28" Type="http://schemas.openxmlformats.org/officeDocument/2006/relationships/image" Target="../media/image1070.png"/><Relationship Id="rId36" Type="http://schemas.openxmlformats.org/officeDocument/2006/relationships/image" Target="../media/image1140.png"/><Relationship Id="rId10" Type="http://schemas.openxmlformats.org/officeDocument/2006/relationships/image" Target="../media/image56.png"/><Relationship Id="rId19" Type="http://schemas.openxmlformats.org/officeDocument/2006/relationships/image" Target="../media/image980.png"/><Relationship Id="rId31" Type="http://schemas.openxmlformats.org/officeDocument/2006/relationships/image" Target="../media/image110.png"/><Relationship Id="rId44" Type="http://schemas.openxmlformats.org/officeDocument/2006/relationships/image" Target="../media/image1220.png"/><Relationship Id="rId4" Type="http://schemas.openxmlformats.org/officeDocument/2006/relationships/image" Target="../media/image35.png"/><Relationship Id="rId9" Type="http://schemas.openxmlformats.org/officeDocument/2006/relationships/image" Target="../media/image89.png"/><Relationship Id="rId14" Type="http://schemas.openxmlformats.org/officeDocument/2006/relationships/image" Target="../media/image940.png"/><Relationship Id="rId22" Type="http://schemas.openxmlformats.org/officeDocument/2006/relationships/image" Target="../media/image1010.png"/><Relationship Id="rId27" Type="http://schemas.openxmlformats.org/officeDocument/2006/relationships/image" Target="../media/image1060.png"/><Relationship Id="rId30" Type="http://schemas.openxmlformats.org/officeDocument/2006/relationships/image" Target="../media/image109.png"/><Relationship Id="rId35" Type="http://schemas.openxmlformats.org/officeDocument/2006/relationships/image" Target="../media/image1080.png"/><Relationship Id="rId43" Type="http://schemas.openxmlformats.org/officeDocument/2006/relationships/image" Target="../media/image1210.png"/><Relationship Id="rId8" Type="http://schemas.openxmlformats.org/officeDocument/2006/relationships/image" Target="../media/image88.png"/><Relationship Id="rId3" Type="http://schemas.openxmlformats.org/officeDocument/2006/relationships/image" Target="../media/image52.jpg"/><Relationship Id="rId12" Type="http://schemas.openxmlformats.org/officeDocument/2006/relationships/image" Target="../media/image92.png"/><Relationship Id="rId17" Type="http://schemas.openxmlformats.org/officeDocument/2006/relationships/image" Target="../media/image960.png"/><Relationship Id="rId25" Type="http://schemas.openxmlformats.org/officeDocument/2006/relationships/image" Target="../media/image1040.png"/><Relationship Id="rId33" Type="http://schemas.openxmlformats.org/officeDocument/2006/relationships/image" Target="../media/image112.png"/><Relationship Id="rId38" Type="http://schemas.openxmlformats.org/officeDocument/2006/relationships/image" Target="../media/image1160.png"/><Relationship Id="rId20" Type="http://schemas.openxmlformats.org/officeDocument/2006/relationships/image" Target="../media/image990.png"/><Relationship Id="rId41" Type="http://schemas.openxmlformats.org/officeDocument/2006/relationships/image" Target="../media/image1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6.png"/><Relationship Id="rId7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.jp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2B34DDCE-2821-46C9-9BEB-B5623D272836}"/>
              </a:ext>
            </a:extLst>
          </p:cNvPr>
          <p:cNvSpPr/>
          <p:nvPr/>
        </p:nvSpPr>
        <p:spPr>
          <a:xfrm>
            <a:off x="926995" y="528029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E29FC40-CE77-4EEF-ACBA-710DABB1CD64}"/>
              </a:ext>
            </a:extLst>
          </p:cNvPr>
          <p:cNvSpPr/>
          <p:nvPr/>
        </p:nvSpPr>
        <p:spPr>
          <a:xfrm>
            <a:off x="1460522" y="528029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3F43BB-3D86-4D00-8B86-0B8E59DFBE9C}"/>
              </a:ext>
            </a:extLst>
          </p:cNvPr>
          <p:cNvSpPr/>
          <p:nvPr/>
        </p:nvSpPr>
        <p:spPr>
          <a:xfrm>
            <a:off x="2527576" y="528029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205FBA1-5C81-488D-9731-007411F89D8D}"/>
              </a:ext>
            </a:extLst>
          </p:cNvPr>
          <p:cNvSpPr/>
          <p:nvPr/>
        </p:nvSpPr>
        <p:spPr>
          <a:xfrm>
            <a:off x="1994049" y="528029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1C750EB-F657-47B8-907A-38CDE074EB47}"/>
              </a:ext>
            </a:extLst>
          </p:cNvPr>
          <p:cNvSpPr/>
          <p:nvPr/>
        </p:nvSpPr>
        <p:spPr>
          <a:xfrm>
            <a:off x="4661684" y="5263117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2189F64-DF69-48E1-AB76-75FA381FEE08}"/>
              </a:ext>
            </a:extLst>
          </p:cNvPr>
          <p:cNvSpPr/>
          <p:nvPr/>
        </p:nvSpPr>
        <p:spPr>
          <a:xfrm>
            <a:off x="4128157" y="5263117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DC679E3-2DA8-4294-A237-D338E73C9837}"/>
              </a:ext>
            </a:extLst>
          </p:cNvPr>
          <p:cNvSpPr/>
          <p:nvPr/>
        </p:nvSpPr>
        <p:spPr>
          <a:xfrm>
            <a:off x="2347576" y="4514619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8BDFCCD-17BD-433C-B918-1747E04F5605}"/>
              </a:ext>
            </a:extLst>
          </p:cNvPr>
          <p:cNvSpPr/>
          <p:nvPr/>
        </p:nvSpPr>
        <p:spPr>
          <a:xfrm>
            <a:off x="3414630" y="4514619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4BF506-B772-4804-88D0-9B9B3CB6056C}"/>
              </a:ext>
            </a:extLst>
          </p:cNvPr>
          <p:cNvSpPr/>
          <p:nvPr/>
        </p:nvSpPr>
        <p:spPr>
          <a:xfrm>
            <a:off x="2881103" y="4514619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49E2CD-1FED-4F08-9F7D-64F9C6E72150}"/>
              </a:ext>
            </a:extLst>
          </p:cNvPr>
          <p:cNvCxnSpPr>
            <a:cxnSpLocks/>
          </p:cNvCxnSpPr>
          <p:nvPr/>
        </p:nvCxnSpPr>
        <p:spPr>
          <a:xfrm flipV="1">
            <a:off x="1120321" y="4863764"/>
            <a:ext cx="1345691" cy="405215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E65C45-D9D0-4ED2-AABD-E08FE6E86E37}"/>
              </a:ext>
            </a:extLst>
          </p:cNvPr>
          <p:cNvCxnSpPr>
            <a:cxnSpLocks/>
          </p:cNvCxnSpPr>
          <p:nvPr/>
        </p:nvCxnSpPr>
        <p:spPr>
          <a:xfrm flipV="1">
            <a:off x="1168559" y="4863764"/>
            <a:ext cx="1830980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A10BCFA-9FCC-4106-913C-8D8805CD5A8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06995" y="4863766"/>
            <a:ext cx="2426071" cy="41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0E023A7-F7B6-47A5-9A2B-CD9A00D97A75}"/>
              </a:ext>
            </a:extLst>
          </p:cNvPr>
          <p:cNvCxnSpPr>
            <a:cxnSpLocks/>
          </p:cNvCxnSpPr>
          <p:nvPr/>
        </p:nvCxnSpPr>
        <p:spPr>
          <a:xfrm flipV="1">
            <a:off x="1702086" y="4863764"/>
            <a:ext cx="763926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F03A98D-8D6F-4D4F-ADDD-13394C9403DB}"/>
              </a:ext>
            </a:extLst>
          </p:cNvPr>
          <p:cNvCxnSpPr>
            <a:cxnSpLocks/>
          </p:cNvCxnSpPr>
          <p:nvPr/>
        </p:nvCxnSpPr>
        <p:spPr>
          <a:xfrm flipV="1">
            <a:off x="2235613" y="4863764"/>
            <a:ext cx="230399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B027385-638E-4645-A0CB-651946F4DC40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4863764"/>
            <a:ext cx="303128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7E662DC-8A09-45DE-8978-876E7DB11E17}"/>
              </a:ext>
            </a:extLst>
          </p:cNvPr>
          <p:cNvCxnSpPr>
            <a:cxnSpLocks/>
          </p:cNvCxnSpPr>
          <p:nvPr/>
        </p:nvCxnSpPr>
        <p:spPr>
          <a:xfrm flipV="1">
            <a:off x="1702086" y="4863764"/>
            <a:ext cx="1297453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05AE154-8AA4-434F-B128-B3B7BA6E5EE5}"/>
              </a:ext>
            </a:extLst>
          </p:cNvPr>
          <p:cNvCxnSpPr>
            <a:cxnSpLocks/>
          </p:cNvCxnSpPr>
          <p:nvPr/>
        </p:nvCxnSpPr>
        <p:spPr>
          <a:xfrm flipH="1">
            <a:off x="1702086" y="4863764"/>
            <a:ext cx="1830980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88A577E-C27D-4438-86ED-EFC4BA7C8625}"/>
              </a:ext>
            </a:extLst>
          </p:cNvPr>
          <p:cNvCxnSpPr>
            <a:cxnSpLocks/>
          </p:cNvCxnSpPr>
          <p:nvPr/>
        </p:nvCxnSpPr>
        <p:spPr>
          <a:xfrm flipV="1">
            <a:off x="2235613" y="4863764"/>
            <a:ext cx="763926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5810382-8617-408C-A562-3B9CEE8F268C}"/>
              </a:ext>
            </a:extLst>
          </p:cNvPr>
          <p:cNvCxnSpPr>
            <a:cxnSpLocks/>
          </p:cNvCxnSpPr>
          <p:nvPr/>
        </p:nvCxnSpPr>
        <p:spPr>
          <a:xfrm flipV="1">
            <a:off x="2235613" y="4863764"/>
            <a:ext cx="1297453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1E27DC1-850E-442B-801C-8D818AB6F4FC}"/>
              </a:ext>
            </a:extLst>
          </p:cNvPr>
          <p:cNvCxnSpPr>
            <a:cxnSpLocks/>
          </p:cNvCxnSpPr>
          <p:nvPr/>
        </p:nvCxnSpPr>
        <p:spPr>
          <a:xfrm flipV="1">
            <a:off x="2769140" y="4863764"/>
            <a:ext cx="230399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FDDABA0-9B5F-4EC6-9622-56074426E78A}"/>
              </a:ext>
            </a:extLst>
          </p:cNvPr>
          <p:cNvCxnSpPr>
            <a:cxnSpLocks/>
          </p:cNvCxnSpPr>
          <p:nvPr/>
        </p:nvCxnSpPr>
        <p:spPr>
          <a:xfrm flipV="1">
            <a:off x="2769140" y="4863764"/>
            <a:ext cx="763926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52A8208-9EA9-469E-8547-E5B26A0C40F1}"/>
              </a:ext>
            </a:extLst>
          </p:cNvPr>
          <p:cNvCxnSpPr>
            <a:cxnSpLocks/>
          </p:cNvCxnSpPr>
          <p:nvPr/>
        </p:nvCxnSpPr>
        <p:spPr>
          <a:xfrm flipH="1" flipV="1">
            <a:off x="3533066" y="4863764"/>
            <a:ext cx="836655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8E25E24-644F-448B-8C75-AED0146DFA80}"/>
              </a:ext>
            </a:extLst>
          </p:cNvPr>
          <p:cNvCxnSpPr>
            <a:cxnSpLocks/>
          </p:cNvCxnSpPr>
          <p:nvPr/>
        </p:nvCxnSpPr>
        <p:spPr>
          <a:xfrm flipH="1" flipV="1">
            <a:off x="3533066" y="4863764"/>
            <a:ext cx="1370182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D660DA6A-D25A-446C-A5CA-2EAC14AD0794}"/>
              </a:ext>
            </a:extLst>
          </p:cNvPr>
          <p:cNvCxnSpPr>
            <a:cxnSpLocks/>
          </p:cNvCxnSpPr>
          <p:nvPr/>
        </p:nvCxnSpPr>
        <p:spPr>
          <a:xfrm flipH="1" flipV="1">
            <a:off x="2999539" y="4863764"/>
            <a:ext cx="1370182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D8D24E9-EE15-4277-90C4-C254AEC75A87}"/>
              </a:ext>
            </a:extLst>
          </p:cNvPr>
          <p:cNvCxnSpPr>
            <a:cxnSpLocks/>
          </p:cNvCxnSpPr>
          <p:nvPr/>
        </p:nvCxnSpPr>
        <p:spPr>
          <a:xfrm flipH="1" flipV="1">
            <a:off x="2999539" y="4863764"/>
            <a:ext cx="1903709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597AE5F-22E4-402E-9E76-94306E761B06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4863764"/>
            <a:ext cx="1903709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6106FC7-DD26-4AB9-8648-AE8FF1C7EF7B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4863764"/>
            <a:ext cx="2437236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E2942F9A-A167-4F95-8B1D-789A98369F43}"/>
              </a:ext>
            </a:extLst>
          </p:cNvPr>
          <p:cNvSpPr/>
          <p:nvPr/>
        </p:nvSpPr>
        <p:spPr>
          <a:xfrm>
            <a:off x="926995" y="373470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AC08718E-4EE0-45E7-934D-B8413A7078DD}"/>
              </a:ext>
            </a:extLst>
          </p:cNvPr>
          <p:cNvSpPr/>
          <p:nvPr/>
        </p:nvSpPr>
        <p:spPr>
          <a:xfrm>
            <a:off x="1460522" y="373470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35B0536-26ED-4718-95A4-7FE82CCDC872}"/>
              </a:ext>
            </a:extLst>
          </p:cNvPr>
          <p:cNvSpPr/>
          <p:nvPr/>
        </p:nvSpPr>
        <p:spPr>
          <a:xfrm>
            <a:off x="2527576" y="373470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38E8CCF-875B-470F-91DC-3B32E07199CC}"/>
              </a:ext>
            </a:extLst>
          </p:cNvPr>
          <p:cNvSpPr/>
          <p:nvPr/>
        </p:nvSpPr>
        <p:spPr>
          <a:xfrm>
            <a:off x="1994049" y="373470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EDE76DDB-D562-4DD4-B354-6F5A83C6B08E}"/>
              </a:ext>
            </a:extLst>
          </p:cNvPr>
          <p:cNvSpPr/>
          <p:nvPr/>
        </p:nvSpPr>
        <p:spPr>
          <a:xfrm>
            <a:off x="4661684" y="3717523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9A392F6-1269-40B8-8D3D-7AB1F8979333}"/>
              </a:ext>
            </a:extLst>
          </p:cNvPr>
          <p:cNvSpPr/>
          <p:nvPr/>
        </p:nvSpPr>
        <p:spPr>
          <a:xfrm>
            <a:off x="4128157" y="3717523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BB429D5B-5D95-45CA-83AA-545790212221}"/>
              </a:ext>
            </a:extLst>
          </p:cNvPr>
          <p:cNvCxnSpPr>
            <a:cxnSpLocks/>
          </p:cNvCxnSpPr>
          <p:nvPr/>
        </p:nvCxnSpPr>
        <p:spPr>
          <a:xfrm>
            <a:off x="1045431" y="4083847"/>
            <a:ext cx="1543709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DA486C27-6E94-45A3-BE9A-5B3CBB90D260}"/>
              </a:ext>
            </a:extLst>
          </p:cNvPr>
          <p:cNvCxnSpPr>
            <a:cxnSpLocks/>
          </p:cNvCxnSpPr>
          <p:nvPr/>
        </p:nvCxnSpPr>
        <p:spPr>
          <a:xfrm>
            <a:off x="1045431" y="4083847"/>
            <a:ext cx="2077236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56BC36E-1853-4382-91FF-465716536D1E}"/>
              </a:ext>
            </a:extLst>
          </p:cNvPr>
          <p:cNvCxnSpPr>
            <a:cxnSpLocks/>
          </p:cNvCxnSpPr>
          <p:nvPr/>
        </p:nvCxnSpPr>
        <p:spPr>
          <a:xfrm>
            <a:off x="1045431" y="4083847"/>
            <a:ext cx="2610763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158C2FF-3CF7-4D3A-9CE8-A43A51BE530D}"/>
              </a:ext>
            </a:extLst>
          </p:cNvPr>
          <p:cNvCxnSpPr>
            <a:cxnSpLocks/>
          </p:cNvCxnSpPr>
          <p:nvPr/>
        </p:nvCxnSpPr>
        <p:spPr>
          <a:xfrm>
            <a:off x="1578958" y="4083847"/>
            <a:ext cx="1010182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52BFE600-9A5E-48B6-BEA1-DC42249F2CF4}"/>
              </a:ext>
            </a:extLst>
          </p:cNvPr>
          <p:cNvCxnSpPr>
            <a:cxnSpLocks/>
          </p:cNvCxnSpPr>
          <p:nvPr/>
        </p:nvCxnSpPr>
        <p:spPr>
          <a:xfrm>
            <a:off x="2112485" y="4083847"/>
            <a:ext cx="1010182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90DF9A31-1771-4587-9004-292E21683C23}"/>
              </a:ext>
            </a:extLst>
          </p:cNvPr>
          <p:cNvCxnSpPr>
            <a:cxnSpLocks/>
          </p:cNvCxnSpPr>
          <p:nvPr/>
        </p:nvCxnSpPr>
        <p:spPr>
          <a:xfrm>
            <a:off x="1578958" y="4083847"/>
            <a:ext cx="2077236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877FCE0-11A6-424D-AFD9-1DC449589A62}"/>
              </a:ext>
            </a:extLst>
          </p:cNvPr>
          <p:cNvCxnSpPr>
            <a:cxnSpLocks/>
          </p:cNvCxnSpPr>
          <p:nvPr/>
        </p:nvCxnSpPr>
        <p:spPr>
          <a:xfrm>
            <a:off x="2112485" y="4083847"/>
            <a:ext cx="476655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5C7A0F33-6002-432D-AC83-403ACEA22223}"/>
              </a:ext>
            </a:extLst>
          </p:cNvPr>
          <p:cNvCxnSpPr>
            <a:cxnSpLocks/>
          </p:cNvCxnSpPr>
          <p:nvPr/>
        </p:nvCxnSpPr>
        <p:spPr>
          <a:xfrm>
            <a:off x="2112485" y="4083847"/>
            <a:ext cx="1543709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416F1A5-59D9-4891-9811-C78459C75E9A}"/>
              </a:ext>
            </a:extLst>
          </p:cNvPr>
          <p:cNvCxnSpPr>
            <a:cxnSpLocks/>
          </p:cNvCxnSpPr>
          <p:nvPr/>
        </p:nvCxnSpPr>
        <p:spPr>
          <a:xfrm>
            <a:off x="1578958" y="4083847"/>
            <a:ext cx="1543709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01AB7963-5960-4374-86BF-EB996EC44B7F}"/>
              </a:ext>
            </a:extLst>
          </p:cNvPr>
          <p:cNvCxnSpPr>
            <a:cxnSpLocks/>
          </p:cNvCxnSpPr>
          <p:nvPr/>
        </p:nvCxnSpPr>
        <p:spPr>
          <a:xfrm flipH="1">
            <a:off x="2589140" y="4083847"/>
            <a:ext cx="56872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134D475-0D40-40F8-8C78-1D11141B8E9B}"/>
              </a:ext>
            </a:extLst>
          </p:cNvPr>
          <p:cNvCxnSpPr>
            <a:cxnSpLocks/>
          </p:cNvCxnSpPr>
          <p:nvPr/>
        </p:nvCxnSpPr>
        <p:spPr>
          <a:xfrm>
            <a:off x="2646012" y="4083847"/>
            <a:ext cx="476655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9B97710-0A91-4FF5-8A21-B44DA61FDC6E}"/>
              </a:ext>
            </a:extLst>
          </p:cNvPr>
          <p:cNvCxnSpPr>
            <a:cxnSpLocks/>
          </p:cNvCxnSpPr>
          <p:nvPr/>
        </p:nvCxnSpPr>
        <p:spPr>
          <a:xfrm>
            <a:off x="2646012" y="4083847"/>
            <a:ext cx="1010182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2169F07F-964C-488D-B70F-4D3B8A265197}"/>
              </a:ext>
            </a:extLst>
          </p:cNvPr>
          <p:cNvCxnSpPr>
            <a:cxnSpLocks/>
          </p:cNvCxnSpPr>
          <p:nvPr/>
        </p:nvCxnSpPr>
        <p:spPr>
          <a:xfrm flipH="1">
            <a:off x="2589140" y="4066668"/>
            <a:ext cx="1657453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510A256-9F50-4A19-8A01-AD0EFD97562B}"/>
              </a:ext>
            </a:extLst>
          </p:cNvPr>
          <p:cNvCxnSpPr>
            <a:cxnSpLocks/>
          </p:cNvCxnSpPr>
          <p:nvPr/>
        </p:nvCxnSpPr>
        <p:spPr>
          <a:xfrm flipH="1">
            <a:off x="3122667" y="4066668"/>
            <a:ext cx="1123926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00A6DACC-6F42-402B-A13B-AD55D77BB157}"/>
              </a:ext>
            </a:extLst>
          </p:cNvPr>
          <p:cNvCxnSpPr>
            <a:cxnSpLocks/>
          </p:cNvCxnSpPr>
          <p:nvPr/>
        </p:nvCxnSpPr>
        <p:spPr>
          <a:xfrm flipH="1">
            <a:off x="3656194" y="4066668"/>
            <a:ext cx="590399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3488AFFF-51B4-4D74-A443-56482583F6B8}"/>
              </a:ext>
            </a:extLst>
          </p:cNvPr>
          <p:cNvCxnSpPr>
            <a:cxnSpLocks/>
          </p:cNvCxnSpPr>
          <p:nvPr/>
        </p:nvCxnSpPr>
        <p:spPr>
          <a:xfrm flipH="1">
            <a:off x="2589140" y="4066668"/>
            <a:ext cx="2190980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FC4CF3F7-2E8C-4BA3-9D6F-577EF48BCA95}"/>
              </a:ext>
            </a:extLst>
          </p:cNvPr>
          <p:cNvCxnSpPr>
            <a:cxnSpLocks/>
          </p:cNvCxnSpPr>
          <p:nvPr/>
        </p:nvCxnSpPr>
        <p:spPr>
          <a:xfrm flipH="1">
            <a:off x="3122667" y="4066668"/>
            <a:ext cx="1657453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ECFBBA8-15E9-498B-9BEE-ADD1DD367C63}"/>
              </a:ext>
            </a:extLst>
          </p:cNvPr>
          <p:cNvCxnSpPr>
            <a:cxnSpLocks/>
          </p:cNvCxnSpPr>
          <p:nvPr/>
        </p:nvCxnSpPr>
        <p:spPr>
          <a:xfrm flipH="1">
            <a:off x="3656194" y="4066668"/>
            <a:ext cx="1123926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902F63FF-A790-4297-A25B-CA4DC7F9B6FD}"/>
              </a:ext>
            </a:extLst>
          </p:cNvPr>
          <p:cNvSpPr/>
          <p:nvPr/>
        </p:nvSpPr>
        <p:spPr>
          <a:xfrm>
            <a:off x="926995" y="373323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48FEBC4-30C6-4CAB-A620-8561C9D127FD}"/>
              </a:ext>
            </a:extLst>
          </p:cNvPr>
          <p:cNvSpPr/>
          <p:nvPr/>
        </p:nvSpPr>
        <p:spPr>
          <a:xfrm>
            <a:off x="1460522" y="373323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F72D7ACC-0AAD-488D-8FE4-43A1B922ABAF}"/>
              </a:ext>
            </a:extLst>
          </p:cNvPr>
          <p:cNvSpPr/>
          <p:nvPr/>
        </p:nvSpPr>
        <p:spPr>
          <a:xfrm>
            <a:off x="2527576" y="373323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3BB22D4E-DDC8-4F04-AD02-B34974E90DED}"/>
              </a:ext>
            </a:extLst>
          </p:cNvPr>
          <p:cNvSpPr/>
          <p:nvPr/>
        </p:nvSpPr>
        <p:spPr>
          <a:xfrm>
            <a:off x="1994049" y="373323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6D12AF43-4716-48CE-927F-27354C26A237}"/>
              </a:ext>
            </a:extLst>
          </p:cNvPr>
          <p:cNvSpPr/>
          <p:nvPr/>
        </p:nvSpPr>
        <p:spPr>
          <a:xfrm>
            <a:off x="4661684" y="3716054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>
            <a:extLst>
              <a:ext uri="{FF2B5EF4-FFF2-40B4-BE49-F238E27FC236}">
                <a16:creationId xmlns:a16="http://schemas.microsoft.com/office/drawing/2014/main" id="{8D340602-E020-4B77-BAC0-14E30D58E424}"/>
              </a:ext>
            </a:extLst>
          </p:cNvPr>
          <p:cNvSpPr/>
          <p:nvPr/>
        </p:nvSpPr>
        <p:spPr>
          <a:xfrm>
            <a:off x="4128157" y="3716054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A693ED6B-B707-41E3-BF30-18426A83F378}"/>
              </a:ext>
            </a:extLst>
          </p:cNvPr>
          <p:cNvSpPr/>
          <p:nvPr/>
        </p:nvSpPr>
        <p:spPr>
          <a:xfrm>
            <a:off x="2347576" y="2967556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98541103-F43A-4054-BA28-B01C62005E4B}"/>
              </a:ext>
            </a:extLst>
          </p:cNvPr>
          <p:cNvSpPr/>
          <p:nvPr/>
        </p:nvSpPr>
        <p:spPr>
          <a:xfrm>
            <a:off x="3414630" y="2967556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D242105D-F87B-424A-A8BD-E89188A61414}"/>
              </a:ext>
            </a:extLst>
          </p:cNvPr>
          <p:cNvSpPr/>
          <p:nvPr/>
        </p:nvSpPr>
        <p:spPr>
          <a:xfrm>
            <a:off x="2881103" y="2967556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CFBD968C-B645-4528-A6AE-B87B30CFF35B}"/>
              </a:ext>
            </a:extLst>
          </p:cNvPr>
          <p:cNvCxnSpPr>
            <a:cxnSpLocks/>
          </p:cNvCxnSpPr>
          <p:nvPr/>
        </p:nvCxnSpPr>
        <p:spPr>
          <a:xfrm flipV="1">
            <a:off x="1120321" y="3316701"/>
            <a:ext cx="1345691" cy="405215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BE7524B6-8ABF-466D-A2D0-BD28C868BEAA}"/>
              </a:ext>
            </a:extLst>
          </p:cNvPr>
          <p:cNvCxnSpPr>
            <a:cxnSpLocks/>
          </p:cNvCxnSpPr>
          <p:nvPr/>
        </p:nvCxnSpPr>
        <p:spPr>
          <a:xfrm flipV="1">
            <a:off x="1168559" y="3316701"/>
            <a:ext cx="1830980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8043A980-6C6A-4F6C-B284-5546ED59E7C9}"/>
              </a:ext>
            </a:extLst>
          </p:cNvPr>
          <p:cNvCxnSpPr>
            <a:cxnSpLocks/>
          </p:cNvCxnSpPr>
          <p:nvPr/>
        </p:nvCxnSpPr>
        <p:spPr>
          <a:xfrm flipV="1">
            <a:off x="1106995" y="3316701"/>
            <a:ext cx="2426071" cy="39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5DEE8383-AD53-4312-91B8-CD0ED0CB9EE8}"/>
              </a:ext>
            </a:extLst>
          </p:cNvPr>
          <p:cNvCxnSpPr>
            <a:cxnSpLocks/>
          </p:cNvCxnSpPr>
          <p:nvPr/>
        </p:nvCxnSpPr>
        <p:spPr>
          <a:xfrm flipV="1">
            <a:off x="1702086" y="3316701"/>
            <a:ext cx="763926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16BD8A65-297C-4C62-96B1-318FC1ED8D66}"/>
              </a:ext>
            </a:extLst>
          </p:cNvPr>
          <p:cNvCxnSpPr>
            <a:cxnSpLocks/>
          </p:cNvCxnSpPr>
          <p:nvPr/>
        </p:nvCxnSpPr>
        <p:spPr>
          <a:xfrm flipV="1">
            <a:off x="2235613" y="3316701"/>
            <a:ext cx="230399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79F0F34D-BD0E-478E-937A-0D9D31AF7548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3316701"/>
            <a:ext cx="303128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9108C564-000D-4027-B18A-A83F36AB32BE}"/>
              </a:ext>
            </a:extLst>
          </p:cNvPr>
          <p:cNvCxnSpPr>
            <a:cxnSpLocks/>
          </p:cNvCxnSpPr>
          <p:nvPr/>
        </p:nvCxnSpPr>
        <p:spPr>
          <a:xfrm flipV="1">
            <a:off x="1702086" y="3316701"/>
            <a:ext cx="1297453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70C1327A-3459-41D7-AE4E-DB172588107A}"/>
              </a:ext>
            </a:extLst>
          </p:cNvPr>
          <p:cNvCxnSpPr>
            <a:cxnSpLocks/>
          </p:cNvCxnSpPr>
          <p:nvPr/>
        </p:nvCxnSpPr>
        <p:spPr>
          <a:xfrm flipH="1">
            <a:off x="1702086" y="3316701"/>
            <a:ext cx="1830980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1214738-7079-4E01-8895-71EE82E6894E}"/>
              </a:ext>
            </a:extLst>
          </p:cNvPr>
          <p:cNvCxnSpPr>
            <a:cxnSpLocks/>
          </p:cNvCxnSpPr>
          <p:nvPr/>
        </p:nvCxnSpPr>
        <p:spPr>
          <a:xfrm flipV="1">
            <a:off x="2235613" y="3316701"/>
            <a:ext cx="763926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83E06BE9-B652-4F42-B963-A2A9968480AD}"/>
              </a:ext>
            </a:extLst>
          </p:cNvPr>
          <p:cNvCxnSpPr>
            <a:cxnSpLocks/>
          </p:cNvCxnSpPr>
          <p:nvPr/>
        </p:nvCxnSpPr>
        <p:spPr>
          <a:xfrm flipV="1">
            <a:off x="2235613" y="3316701"/>
            <a:ext cx="1297453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A0B88B19-7F0D-40F7-9516-537E292AB284}"/>
              </a:ext>
            </a:extLst>
          </p:cNvPr>
          <p:cNvCxnSpPr>
            <a:cxnSpLocks/>
          </p:cNvCxnSpPr>
          <p:nvPr/>
        </p:nvCxnSpPr>
        <p:spPr>
          <a:xfrm flipV="1">
            <a:off x="2769140" y="3316701"/>
            <a:ext cx="230399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1378FFCF-98CA-4560-824E-916DE4C2B6CF}"/>
              </a:ext>
            </a:extLst>
          </p:cNvPr>
          <p:cNvCxnSpPr>
            <a:cxnSpLocks/>
          </p:cNvCxnSpPr>
          <p:nvPr/>
        </p:nvCxnSpPr>
        <p:spPr>
          <a:xfrm flipV="1">
            <a:off x="2769140" y="3316701"/>
            <a:ext cx="763926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48855520-2CDA-495D-9A4B-2481D5D89D73}"/>
              </a:ext>
            </a:extLst>
          </p:cNvPr>
          <p:cNvCxnSpPr>
            <a:cxnSpLocks/>
          </p:cNvCxnSpPr>
          <p:nvPr/>
        </p:nvCxnSpPr>
        <p:spPr>
          <a:xfrm flipH="1" flipV="1">
            <a:off x="3533066" y="3316701"/>
            <a:ext cx="836655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75CFBF45-0617-420D-B198-7BB983A2292D}"/>
              </a:ext>
            </a:extLst>
          </p:cNvPr>
          <p:cNvCxnSpPr>
            <a:cxnSpLocks/>
          </p:cNvCxnSpPr>
          <p:nvPr/>
        </p:nvCxnSpPr>
        <p:spPr>
          <a:xfrm flipH="1" flipV="1">
            <a:off x="3533066" y="3316701"/>
            <a:ext cx="1370182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A621A30C-CFBA-4334-A4F4-0F306E1F964A}"/>
              </a:ext>
            </a:extLst>
          </p:cNvPr>
          <p:cNvCxnSpPr>
            <a:cxnSpLocks/>
          </p:cNvCxnSpPr>
          <p:nvPr/>
        </p:nvCxnSpPr>
        <p:spPr>
          <a:xfrm flipH="1" flipV="1">
            <a:off x="2999539" y="3316701"/>
            <a:ext cx="1370182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19CBF9E-4846-4E1F-8C5E-43F2487376FC}"/>
              </a:ext>
            </a:extLst>
          </p:cNvPr>
          <p:cNvCxnSpPr>
            <a:cxnSpLocks/>
          </p:cNvCxnSpPr>
          <p:nvPr/>
        </p:nvCxnSpPr>
        <p:spPr>
          <a:xfrm flipH="1" flipV="1">
            <a:off x="2999539" y="3316701"/>
            <a:ext cx="1903709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CD655C93-1163-447F-A2E9-0F838696FDC1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3316701"/>
            <a:ext cx="1903709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47BE68F7-F290-48CC-8C6F-C4FBCF625074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3316701"/>
            <a:ext cx="2437236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椭圆 186">
            <a:extLst>
              <a:ext uri="{FF2B5EF4-FFF2-40B4-BE49-F238E27FC236}">
                <a16:creationId xmlns:a16="http://schemas.microsoft.com/office/drawing/2014/main" id="{8ABB39FB-0694-485E-928D-BC75D62F6AAF}"/>
              </a:ext>
            </a:extLst>
          </p:cNvPr>
          <p:cNvSpPr/>
          <p:nvPr/>
        </p:nvSpPr>
        <p:spPr>
          <a:xfrm>
            <a:off x="926995" y="218763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椭圆 187">
            <a:extLst>
              <a:ext uri="{FF2B5EF4-FFF2-40B4-BE49-F238E27FC236}">
                <a16:creationId xmlns:a16="http://schemas.microsoft.com/office/drawing/2014/main" id="{20BCFB09-4205-43EC-9E95-7148B211750B}"/>
              </a:ext>
            </a:extLst>
          </p:cNvPr>
          <p:cNvSpPr/>
          <p:nvPr/>
        </p:nvSpPr>
        <p:spPr>
          <a:xfrm>
            <a:off x="1460522" y="218763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F64F0243-24CF-4373-ACB0-8D7B7C49E320}"/>
              </a:ext>
            </a:extLst>
          </p:cNvPr>
          <p:cNvSpPr/>
          <p:nvPr/>
        </p:nvSpPr>
        <p:spPr>
          <a:xfrm>
            <a:off x="2527576" y="218763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63E573BA-6CFE-40F7-9CC0-17694C8F26DA}"/>
              </a:ext>
            </a:extLst>
          </p:cNvPr>
          <p:cNvSpPr/>
          <p:nvPr/>
        </p:nvSpPr>
        <p:spPr>
          <a:xfrm>
            <a:off x="1994049" y="218763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F45D5D04-4FD6-4E64-B8C9-393428099DC4}"/>
              </a:ext>
            </a:extLst>
          </p:cNvPr>
          <p:cNvSpPr/>
          <p:nvPr/>
        </p:nvSpPr>
        <p:spPr>
          <a:xfrm>
            <a:off x="4661684" y="217046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6784D416-0EC4-47D7-8B2C-7D41E3D1E3D8}"/>
              </a:ext>
            </a:extLst>
          </p:cNvPr>
          <p:cNvSpPr/>
          <p:nvPr/>
        </p:nvSpPr>
        <p:spPr>
          <a:xfrm>
            <a:off x="4128157" y="217046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ECF98A53-F7FE-49FA-94F0-FFE6832FBF0D}"/>
              </a:ext>
            </a:extLst>
          </p:cNvPr>
          <p:cNvCxnSpPr>
            <a:cxnSpLocks/>
          </p:cNvCxnSpPr>
          <p:nvPr/>
        </p:nvCxnSpPr>
        <p:spPr>
          <a:xfrm>
            <a:off x="1045431" y="2536784"/>
            <a:ext cx="1543709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8BEB0A2-7CDD-4295-95C5-519FB44AD57C}"/>
              </a:ext>
            </a:extLst>
          </p:cNvPr>
          <p:cNvCxnSpPr>
            <a:cxnSpLocks/>
          </p:cNvCxnSpPr>
          <p:nvPr/>
        </p:nvCxnSpPr>
        <p:spPr>
          <a:xfrm>
            <a:off x="1045431" y="2536784"/>
            <a:ext cx="2077236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6201FDEA-0F81-4A22-B307-7610A0A997EC}"/>
              </a:ext>
            </a:extLst>
          </p:cNvPr>
          <p:cNvCxnSpPr>
            <a:cxnSpLocks/>
          </p:cNvCxnSpPr>
          <p:nvPr/>
        </p:nvCxnSpPr>
        <p:spPr>
          <a:xfrm>
            <a:off x="1045431" y="2536784"/>
            <a:ext cx="2610763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CEEBB08A-91F5-40D4-9239-54CE8D6FBA04}"/>
              </a:ext>
            </a:extLst>
          </p:cNvPr>
          <p:cNvCxnSpPr>
            <a:cxnSpLocks/>
          </p:cNvCxnSpPr>
          <p:nvPr/>
        </p:nvCxnSpPr>
        <p:spPr>
          <a:xfrm>
            <a:off x="1578958" y="2536784"/>
            <a:ext cx="1010182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056E6EBF-9AD9-41BD-89B5-D66C6FB6F115}"/>
              </a:ext>
            </a:extLst>
          </p:cNvPr>
          <p:cNvCxnSpPr>
            <a:cxnSpLocks/>
          </p:cNvCxnSpPr>
          <p:nvPr/>
        </p:nvCxnSpPr>
        <p:spPr>
          <a:xfrm>
            <a:off x="2112485" y="2536784"/>
            <a:ext cx="1010182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8B79C101-9F78-45F2-B770-26CE05988267}"/>
              </a:ext>
            </a:extLst>
          </p:cNvPr>
          <p:cNvCxnSpPr>
            <a:cxnSpLocks/>
          </p:cNvCxnSpPr>
          <p:nvPr/>
        </p:nvCxnSpPr>
        <p:spPr>
          <a:xfrm>
            <a:off x="1578958" y="2536784"/>
            <a:ext cx="2077236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456B17EE-88BF-409F-BD2F-DDF1983CBD05}"/>
              </a:ext>
            </a:extLst>
          </p:cNvPr>
          <p:cNvCxnSpPr>
            <a:cxnSpLocks/>
          </p:cNvCxnSpPr>
          <p:nvPr/>
        </p:nvCxnSpPr>
        <p:spPr>
          <a:xfrm>
            <a:off x="2112485" y="2536784"/>
            <a:ext cx="476655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C67B2B4A-3B37-4142-A078-67CC4C82FAE3}"/>
              </a:ext>
            </a:extLst>
          </p:cNvPr>
          <p:cNvCxnSpPr>
            <a:cxnSpLocks/>
          </p:cNvCxnSpPr>
          <p:nvPr/>
        </p:nvCxnSpPr>
        <p:spPr>
          <a:xfrm>
            <a:off x="2112485" y="2536784"/>
            <a:ext cx="1543709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F4E7BB7F-8D6B-4084-971B-8E47C746CDFC}"/>
              </a:ext>
            </a:extLst>
          </p:cNvPr>
          <p:cNvCxnSpPr>
            <a:cxnSpLocks/>
          </p:cNvCxnSpPr>
          <p:nvPr/>
        </p:nvCxnSpPr>
        <p:spPr>
          <a:xfrm>
            <a:off x="1578958" y="2536784"/>
            <a:ext cx="1543709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ACF22BF7-AB9F-42D5-88FD-F388831F6C6F}"/>
              </a:ext>
            </a:extLst>
          </p:cNvPr>
          <p:cNvCxnSpPr>
            <a:cxnSpLocks/>
          </p:cNvCxnSpPr>
          <p:nvPr/>
        </p:nvCxnSpPr>
        <p:spPr>
          <a:xfrm flipH="1">
            <a:off x="2589140" y="2536784"/>
            <a:ext cx="56872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9E717DAB-B105-48B4-AE6B-B3FACB3B8DD6}"/>
              </a:ext>
            </a:extLst>
          </p:cNvPr>
          <p:cNvCxnSpPr>
            <a:cxnSpLocks/>
          </p:cNvCxnSpPr>
          <p:nvPr/>
        </p:nvCxnSpPr>
        <p:spPr>
          <a:xfrm>
            <a:off x="2646012" y="2536784"/>
            <a:ext cx="476655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85EFFB4B-FA7F-4801-999E-0058AFE9563A}"/>
              </a:ext>
            </a:extLst>
          </p:cNvPr>
          <p:cNvCxnSpPr>
            <a:cxnSpLocks/>
          </p:cNvCxnSpPr>
          <p:nvPr/>
        </p:nvCxnSpPr>
        <p:spPr>
          <a:xfrm>
            <a:off x="2646012" y="2536784"/>
            <a:ext cx="1010182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B00AA255-B1F7-4F22-B825-C84E9FAD17F3}"/>
              </a:ext>
            </a:extLst>
          </p:cNvPr>
          <p:cNvCxnSpPr>
            <a:cxnSpLocks/>
          </p:cNvCxnSpPr>
          <p:nvPr/>
        </p:nvCxnSpPr>
        <p:spPr>
          <a:xfrm flipH="1">
            <a:off x="2589140" y="2519605"/>
            <a:ext cx="1657453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37503389-CD5A-4C1D-86A2-A92268C14D96}"/>
              </a:ext>
            </a:extLst>
          </p:cNvPr>
          <p:cNvCxnSpPr>
            <a:cxnSpLocks/>
          </p:cNvCxnSpPr>
          <p:nvPr/>
        </p:nvCxnSpPr>
        <p:spPr>
          <a:xfrm flipH="1">
            <a:off x="3122667" y="2519605"/>
            <a:ext cx="1123926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4C2FE08-66D8-45C6-ABBE-52304A11C124}"/>
              </a:ext>
            </a:extLst>
          </p:cNvPr>
          <p:cNvCxnSpPr>
            <a:cxnSpLocks/>
          </p:cNvCxnSpPr>
          <p:nvPr/>
        </p:nvCxnSpPr>
        <p:spPr>
          <a:xfrm flipH="1">
            <a:off x="3656194" y="2519605"/>
            <a:ext cx="590399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1C4DBA25-6EE0-41F5-A6B9-C5D5205AFC1B}"/>
              </a:ext>
            </a:extLst>
          </p:cNvPr>
          <p:cNvCxnSpPr>
            <a:cxnSpLocks/>
          </p:cNvCxnSpPr>
          <p:nvPr/>
        </p:nvCxnSpPr>
        <p:spPr>
          <a:xfrm flipH="1">
            <a:off x="2589140" y="2519605"/>
            <a:ext cx="2190980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9CFB1D99-392F-46D3-BBDF-026EF78B703B}"/>
              </a:ext>
            </a:extLst>
          </p:cNvPr>
          <p:cNvCxnSpPr>
            <a:cxnSpLocks/>
          </p:cNvCxnSpPr>
          <p:nvPr/>
        </p:nvCxnSpPr>
        <p:spPr>
          <a:xfrm flipH="1">
            <a:off x="3122667" y="2519605"/>
            <a:ext cx="1657453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83EC5B82-6012-41A5-982F-16F3F3FCB1E1}"/>
              </a:ext>
            </a:extLst>
          </p:cNvPr>
          <p:cNvCxnSpPr>
            <a:cxnSpLocks/>
          </p:cNvCxnSpPr>
          <p:nvPr/>
        </p:nvCxnSpPr>
        <p:spPr>
          <a:xfrm flipH="1">
            <a:off x="3656194" y="2519605"/>
            <a:ext cx="1123926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96D83A51-6373-4A63-9C30-69420A4DA921}"/>
              </a:ext>
            </a:extLst>
          </p:cNvPr>
          <p:cNvSpPr/>
          <p:nvPr/>
        </p:nvSpPr>
        <p:spPr>
          <a:xfrm>
            <a:off x="926995" y="218766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4DEB8EB3-8EDC-4579-875B-19EC28441079}"/>
              </a:ext>
            </a:extLst>
          </p:cNvPr>
          <p:cNvSpPr/>
          <p:nvPr/>
        </p:nvSpPr>
        <p:spPr>
          <a:xfrm>
            <a:off x="1460522" y="218766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57C4DE2C-5995-40F4-B5A7-EE0D5944C028}"/>
              </a:ext>
            </a:extLst>
          </p:cNvPr>
          <p:cNvSpPr/>
          <p:nvPr/>
        </p:nvSpPr>
        <p:spPr>
          <a:xfrm>
            <a:off x="2527576" y="218766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38D1A9D2-A4EE-4AED-AE82-DE095E0661FA}"/>
              </a:ext>
            </a:extLst>
          </p:cNvPr>
          <p:cNvSpPr/>
          <p:nvPr/>
        </p:nvSpPr>
        <p:spPr>
          <a:xfrm>
            <a:off x="1994049" y="2187662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3D7D7585-052E-4410-9156-E1882E43C9B2}"/>
              </a:ext>
            </a:extLst>
          </p:cNvPr>
          <p:cNvSpPr/>
          <p:nvPr/>
        </p:nvSpPr>
        <p:spPr>
          <a:xfrm>
            <a:off x="4661684" y="2170483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A94AE1C3-F44B-4F93-AC4D-91495725B9FA}"/>
              </a:ext>
            </a:extLst>
          </p:cNvPr>
          <p:cNvSpPr/>
          <p:nvPr/>
        </p:nvSpPr>
        <p:spPr>
          <a:xfrm>
            <a:off x="4128157" y="2170483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F41B6F7-2A05-490E-B514-68885D70DF21}"/>
              </a:ext>
            </a:extLst>
          </p:cNvPr>
          <p:cNvSpPr/>
          <p:nvPr/>
        </p:nvSpPr>
        <p:spPr>
          <a:xfrm>
            <a:off x="926995" y="218619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87661289-81D4-4185-946D-3A950DEA48BC}"/>
              </a:ext>
            </a:extLst>
          </p:cNvPr>
          <p:cNvSpPr/>
          <p:nvPr/>
        </p:nvSpPr>
        <p:spPr>
          <a:xfrm>
            <a:off x="1460522" y="218619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0810C75D-045B-483F-8041-295D21FEF968}"/>
              </a:ext>
            </a:extLst>
          </p:cNvPr>
          <p:cNvSpPr/>
          <p:nvPr/>
        </p:nvSpPr>
        <p:spPr>
          <a:xfrm>
            <a:off x="2527576" y="218619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F72A4DE0-7377-4BFA-B6AE-37B56366AFB4}"/>
              </a:ext>
            </a:extLst>
          </p:cNvPr>
          <p:cNvSpPr/>
          <p:nvPr/>
        </p:nvSpPr>
        <p:spPr>
          <a:xfrm>
            <a:off x="1994049" y="2186193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15A9D860-0E9E-480C-8A4E-2B598E706109}"/>
              </a:ext>
            </a:extLst>
          </p:cNvPr>
          <p:cNvSpPr/>
          <p:nvPr/>
        </p:nvSpPr>
        <p:spPr>
          <a:xfrm>
            <a:off x="4661684" y="2169014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527048AA-E0E4-49BD-BBE0-FC160BF299C9}"/>
              </a:ext>
            </a:extLst>
          </p:cNvPr>
          <p:cNvSpPr/>
          <p:nvPr/>
        </p:nvSpPr>
        <p:spPr>
          <a:xfrm>
            <a:off x="4128157" y="2169014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5B2E33FB-D8C9-44FE-9B1B-FC5E096AF243}"/>
              </a:ext>
            </a:extLst>
          </p:cNvPr>
          <p:cNvSpPr/>
          <p:nvPr/>
        </p:nvSpPr>
        <p:spPr>
          <a:xfrm>
            <a:off x="2347576" y="1420516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D8F76086-29D1-4965-9B1D-3D62050BEABB}"/>
              </a:ext>
            </a:extLst>
          </p:cNvPr>
          <p:cNvSpPr/>
          <p:nvPr/>
        </p:nvSpPr>
        <p:spPr>
          <a:xfrm>
            <a:off x="3414630" y="1420516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5B60A753-662D-4297-8417-8A329D160366}"/>
              </a:ext>
            </a:extLst>
          </p:cNvPr>
          <p:cNvSpPr/>
          <p:nvPr/>
        </p:nvSpPr>
        <p:spPr>
          <a:xfrm>
            <a:off x="2881103" y="1420516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6" name="直接连接符 225">
            <a:extLst>
              <a:ext uri="{FF2B5EF4-FFF2-40B4-BE49-F238E27FC236}">
                <a16:creationId xmlns:a16="http://schemas.microsoft.com/office/drawing/2014/main" id="{FA22B577-379D-4DD6-A0F8-B049699E4CCA}"/>
              </a:ext>
            </a:extLst>
          </p:cNvPr>
          <p:cNvCxnSpPr>
            <a:cxnSpLocks/>
          </p:cNvCxnSpPr>
          <p:nvPr/>
        </p:nvCxnSpPr>
        <p:spPr>
          <a:xfrm flipV="1">
            <a:off x="1120321" y="1769661"/>
            <a:ext cx="1345691" cy="405215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BEAEB91C-7949-4105-AEB6-493450E637D7}"/>
              </a:ext>
            </a:extLst>
          </p:cNvPr>
          <p:cNvCxnSpPr>
            <a:cxnSpLocks/>
          </p:cNvCxnSpPr>
          <p:nvPr/>
        </p:nvCxnSpPr>
        <p:spPr>
          <a:xfrm flipV="1">
            <a:off x="1168559" y="1769661"/>
            <a:ext cx="1830980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1542182F-FB16-41FC-AC39-1E2A072028AF}"/>
              </a:ext>
            </a:extLst>
          </p:cNvPr>
          <p:cNvCxnSpPr>
            <a:cxnSpLocks/>
          </p:cNvCxnSpPr>
          <p:nvPr/>
        </p:nvCxnSpPr>
        <p:spPr>
          <a:xfrm flipV="1">
            <a:off x="1106995" y="1769661"/>
            <a:ext cx="2426071" cy="39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928648F7-8F74-4B3C-AAE2-51A792900EFE}"/>
              </a:ext>
            </a:extLst>
          </p:cNvPr>
          <p:cNvCxnSpPr>
            <a:cxnSpLocks/>
          </p:cNvCxnSpPr>
          <p:nvPr/>
        </p:nvCxnSpPr>
        <p:spPr>
          <a:xfrm flipV="1">
            <a:off x="1702086" y="1769661"/>
            <a:ext cx="763926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0D695277-228D-461F-A48B-F6A91E56C82F}"/>
              </a:ext>
            </a:extLst>
          </p:cNvPr>
          <p:cNvCxnSpPr>
            <a:cxnSpLocks/>
          </p:cNvCxnSpPr>
          <p:nvPr/>
        </p:nvCxnSpPr>
        <p:spPr>
          <a:xfrm flipV="1">
            <a:off x="2235613" y="1769661"/>
            <a:ext cx="230399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802E6300-78F3-4D47-AC95-DE05BE40E79B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1769661"/>
            <a:ext cx="303128" cy="42738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B5D2B503-2D44-4584-8EA8-885C736E99AC}"/>
              </a:ext>
            </a:extLst>
          </p:cNvPr>
          <p:cNvCxnSpPr>
            <a:cxnSpLocks/>
          </p:cNvCxnSpPr>
          <p:nvPr/>
        </p:nvCxnSpPr>
        <p:spPr>
          <a:xfrm flipV="1">
            <a:off x="1702086" y="1769661"/>
            <a:ext cx="1297453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连接符 232">
            <a:extLst>
              <a:ext uri="{FF2B5EF4-FFF2-40B4-BE49-F238E27FC236}">
                <a16:creationId xmlns:a16="http://schemas.microsoft.com/office/drawing/2014/main" id="{45694B68-DBCB-4084-9420-C8469F824216}"/>
              </a:ext>
            </a:extLst>
          </p:cNvPr>
          <p:cNvCxnSpPr>
            <a:cxnSpLocks/>
          </p:cNvCxnSpPr>
          <p:nvPr/>
        </p:nvCxnSpPr>
        <p:spPr>
          <a:xfrm flipH="1">
            <a:off x="1702086" y="1769661"/>
            <a:ext cx="1830980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46B2723A-1ACF-43E8-BF12-4DF39C8D6C12}"/>
              </a:ext>
            </a:extLst>
          </p:cNvPr>
          <p:cNvCxnSpPr>
            <a:cxnSpLocks/>
          </p:cNvCxnSpPr>
          <p:nvPr/>
        </p:nvCxnSpPr>
        <p:spPr>
          <a:xfrm flipV="1">
            <a:off x="2235613" y="1769661"/>
            <a:ext cx="763926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B735F42E-750A-40FA-8AE2-D8AFC253B2A9}"/>
              </a:ext>
            </a:extLst>
          </p:cNvPr>
          <p:cNvCxnSpPr>
            <a:cxnSpLocks/>
          </p:cNvCxnSpPr>
          <p:nvPr/>
        </p:nvCxnSpPr>
        <p:spPr>
          <a:xfrm flipV="1">
            <a:off x="2235613" y="1769661"/>
            <a:ext cx="1297453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B5A4DA16-5738-4716-B58B-10EA6BDAECE3}"/>
              </a:ext>
            </a:extLst>
          </p:cNvPr>
          <p:cNvCxnSpPr>
            <a:cxnSpLocks/>
          </p:cNvCxnSpPr>
          <p:nvPr/>
        </p:nvCxnSpPr>
        <p:spPr>
          <a:xfrm flipV="1">
            <a:off x="2769140" y="1769661"/>
            <a:ext cx="230399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74C59DA0-F670-4AA7-9330-08B7B3056AF9}"/>
              </a:ext>
            </a:extLst>
          </p:cNvPr>
          <p:cNvCxnSpPr>
            <a:cxnSpLocks/>
          </p:cNvCxnSpPr>
          <p:nvPr/>
        </p:nvCxnSpPr>
        <p:spPr>
          <a:xfrm flipV="1">
            <a:off x="2769140" y="1769661"/>
            <a:ext cx="763926" cy="42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7FC4BB4C-2393-44FF-A0D7-9A87F36B03DA}"/>
              </a:ext>
            </a:extLst>
          </p:cNvPr>
          <p:cNvCxnSpPr>
            <a:cxnSpLocks/>
          </p:cNvCxnSpPr>
          <p:nvPr/>
        </p:nvCxnSpPr>
        <p:spPr>
          <a:xfrm flipH="1" flipV="1">
            <a:off x="3533066" y="1769661"/>
            <a:ext cx="836655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4C993D4-5D67-4C0F-8B4E-CDFF845C3530}"/>
              </a:ext>
            </a:extLst>
          </p:cNvPr>
          <p:cNvCxnSpPr>
            <a:cxnSpLocks/>
          </p:cNvCxnSpPr>
          <p:nvPr/>
        </p:nvCxnSpPr>
        <p:spPr>
          <a:xfrm flipH="1" flipV="1">
            <a:off x="3533066" y="1769661"/>
            <a:ext cx="1370182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6AC2040A-655B-4D8C-AFA8-9E0E82AE1382}"/>
              </a:ext>
            </a:extLst>
          </p:cNvPr>
          <p:cNvCxnSpPr>
            <a:cxnSpLocks/>
          </p:cNvCxnSpPr>
          <p:nvPr/>
        </p:nvCxnSpPr>
        <p:spPr>
          <a:xfrm flipH="1" flipV="1">
            <a:off x="2999539" y="1769661"/>
            <a:ext cx="1370182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BE0911DB-0D31-42FD-B803-39641F816B44}"/>
              </a:ext>
            </a:extLst>
          </p:cNvPr>
          <p:cNvCxnSpPr>
            <a:cxnSpLocks/>
          </p:cNvCxnSpPr>
          <p:nvPr/>
        </p:nvCxnSpPr>
        <p:spPr>
          <a:xfrm flipH="1" flipV="1">
            <a:off x="2999539" y="1769661"/>
            <a:ext cx="1903709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>
            <a:extLst>
              <a:ext uri="{FF2B5EF4-FFF2-40B4-BE49-F238E27FC236}">
                <a16:creationId xmlns:a16="http://schemas.microsoft.com/office/drawing/2014/main" id="{E8C4E48E-CA52-4F41-987A-76CFD034DEED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1769661"/>
            <a:ext cx="1903709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3FD5BE91-913D-4C9D-A35C-554350307531}"/>
              </a:ext>
            </a:extLst>
          </p:cNvPr>
          <p:cNvCxnSpPr>
            <a:cxnSpLocks/>
          </p:cNvCxnSpPr>
          <p:nvPr/>
        </p:nvCxnSpPr>
        <p:spPr>
          <a:xfrm flipH="1" flipV="1">
            <a:off x="2466012" y="1769661"/>
            <a:ext cx="2437236" cy="41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椭圆 243">
            <a:extLst>
              <a:ext uri="{FF2B5EF4-FFF2-40B4-BE49-F238E27FC236}">
                <a16:creationId xmlns:a16="http://schemas.microsoft.com/office/drawing/2014/main" id="{C80B6960-1189-4A2C-B3DB-D01DAF17EE27}"/>
              </a:ext>
            </a:extLst>
          </p:cNvPr>
          <p:cNvSpPr/>
          <p:nvPr/>
        </p:nvSpPr>
        <p:spPr>
          <a:xfrm>
            <a:off x="926995" y="64059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>
            <a:extLst>
              <a:ext uri="{FF2B5EF4-FFF2-40B4-BE49-F238E27FC236}">
                <a16:creationId xmlns:a16="http://schemas.microsoft.com/office/drawing/2014/main" id="{B7D43F26-D980-48FA-B0C9-E20DA6B8C2F4}"/>
              </a:ext>
            </a:extLst>
          </p:cNvPr>
          <p:cNvSpPr/>
          <p:nvPr/>
        </p:nvSpPr>
        <p:spPr>
          <a:xfrm>
            <a:off x="1460522" y="64059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FF6B0784-1ABA-44C2-8C97-CED78A763DBC}"/>
              </a:ext>
            </a:extLst>
          </p:cNvPr>
          <p:cNvSpPr/>
          <p:nvPr/>
        </p:nvSpPr>
        <p:spPr>
          <a:xfrm>
            <a:off x="2527576" y="64059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>
            <a:extLst>
              <a:ext uri="{FF2B5EF4-FFF2-40B4-BE49-F238E27FC236}">
                <a16:creationId xmlns:a16="http://schemas.microsoft.com/office/drawing/2014/main" id="{B706B12C-68F7-4BC1-9A3C-3580DFC142E3}"/>
              </a:ext>
            </a:extLst>
          </p:cNvPr>
          <p:cNvSpPr/>
          <p:nvPr/>
        </p:nvSpPr>
        <p:spPr>
          <a:xfrm>
            <a:off x="1994049" y="640599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>
            <a:extLst>
              <a:ext uri="{FF2B5EF4-FFF2-40B4-BE49-F238E27FC236}">
                <a16:creationId xmlns:a16="http://schemas.microsoft.com/office/drawing/2014/main" id="{87FD1BE8-10A7-48CF-8F66-C4835F387D88}"/>
              </a:ext>
            </a:extLst>
          </p:cNvPr>
          <p:cNvSpPr/>
          <p:nvPr/>
        </p:nvSpPr>
        <p:spPr>
          <a:xfrm>
            <a:off x="4661684" y="62342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>
            <a:extLst>
              <a:ext uri="{FF2B5EF4-FFF2-40B4-BE49-F238E27FC236}">
                <a16:creationId xmlns:a16="http://schemas.microsoft.com/office/drawing/2014/main" id="{B181275E-8715-498B-894B-FC5B7B86D85C}"/>
              </a:ext>
            </a:extLst>
          </p:cNvPr>
          <p:cNvSpPr/>
          <p:nvPr/>
        </p:nvSpPr>
        <p:spPr>
          <a:xfrm>
            <a:off x="4128157" y="62342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29D1E215-D0BD-4EC2-9814-297301EBC174}"/>
              </a:ext>
            </a:extLst>
          </p:cNvPr>
          <p:cNvCxnSpPr>
            <a:cxnSpLocks/>
          </p:cNvCxnSpPr>
          <p:nvPr/>
        </p:nvCxnSpPr>
        <p:spPr>
          <a:xfrm>
            <a:off x="1045431" y="989744"/>
            <a:ext cx="1543709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4A379DB5-E6DB-432E-90D1-4C00507992C9}"/>
              </a:ext>
            </a:extLst>
          </p:cNvPr>
          <p:cNvCxnSpPr>
            <a:cxnSpLocks/>
          </p:cNvCxnSpPr>
          <p:nvPr/>
        </p:nvCxnSpPr>
        <p:spPr>
          <a:xfrm>
            <a:off x="1045431" y="989744"/>
            <a:ext cx="2077236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4B5AC8E9-8930-4627-805C-B22CDA73D7E7}"/>
              </a:ext>
            </a:extLst>
          </p:cNvPr>
          <p:cNvCxnSpPr>
            <a:cxnSpLocks/>
          </p:cNvCxnSpPr>
          <p:nvPr/>
        </p:nvCxnSpPr>
        <p:spPr>
          <a:xfrm>
            <a:off x="1045431" y="989744"/>
            <a:ext cx="2610763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E0C21BF6-EEAF-4871-9480-54D8971D4F30}"/>
              </a:ext>
            </a:extLst>
          </p:cNvPr>
          <p:cNvCxnSpPr>
            <a:cxnSpLocks/>
          </p:cNvCxnSpPr>
          <p:nvPr/>
        </p:nvCxnSpPr>
        <p:spPr>
          <a:xfrm>
            <a:off x="1578958" y="989744"/>
            <a:ext cx="1010182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B6310BC-C02B-4517-8C8F-03E3E471079D}"/>
              </a:ext>
            </a:extLst>
          </p:cNvPr>
          <p:cNvCxnSpPr>
            <a:cxnSpLocks/>
          </p:cNvCxnSpPr>
          <p:nvPr/>
        </p:nvCxnSpPr>
        <p:spPr>
          <a:xfrm>
            <a:off x="2112485" y="989744"/>
            <a:ext cx="1010182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CF0DB712-C3D5-4265-A174-B81EDADF79F4}"/>
              </a:ext>
            </a:extLst>
          </p:cNvPr>
          <p:cNvCxnSpPr>
            <a:cxnSpLocks/>
          </p:cNvCxnSpPr>
          <p:nvPr/>
        </p:nvCxnSpPr>
        <p:spPr>
          <a:xfrm>
            <a:off x="1578958" y="989744"/>
            <a:ext cx="2077236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6C3308AF-7F0E-45BD-80DA-181AC1FBFE6A}"/>
              </a:ext>
            </a:extLst>
          </p:cNvPr>
          <p:cNvCxnSpPr>
            <a:cxnSpLocks/>
          </p:cNvCxnSpPr>
          <p:nvPr/>
        </p:nvCxnSpPr>
        <p:spPr>
          <a:xfrm>
            <a:off x="2112485" y="989744"/>
            <a:ext cx="476655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BA6DFB24-8749-410C-9C85-6AA2E4AC15D1}"/>
              </a:ext>
            </a:extLst>
          </p:cNvPr>
          <p:cNvCxnSpPr>
            <a:cxnSpLocks/>
          </p:cNvCxnSpPr>
          <p:nvPr/>
        </p:nvCxnSpPr>
        <p:spPr>
          <a:xfrm>
            <a:off x="2112485" y="989744"/>
            <a:ext cx="1543709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871807A2-7D65-4B0F-BA44-A98DDCD073D8}"/>
              </a:ext>
            </a:extLst>
          </p:cNvPr>
          <p:cNvCxnSpPr>
            <a:cxnSpLocks/>
          </p:cNvCxnSpPr>
          <p:nvPr/>
        </p:nvCxnSpPr>
        <p:spPr>
          <a:xfrm>
            <a:off x="1578958" y="989744"/>
            <a:ext cx="1543709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891E3C17-7794-44A1-8124-0B095AD72045}"/>
              </a:ext>
            </a:extLst>
          </p:cNvPr>
          <p:cNvCxnSpPr>
            <a:cxnSpLocks/>
          </p:cNvCxnSpPr>
          <p:nvPr/>
        </p:nvCxnSpPr>
        <p:spPr>
          <a:xfrm flipH="1">
            <a:off x="2589140" y="989744"/>
            <a:ext cx="56872" cy="441627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D41370D-24C3-4B89-A2C7-DF41A266DF0A}"/>
              </a:ext>
            </a:extLst>
          </p:cNvPr>
          <p:cNvCxnSpPr>
            <a:cxnSpLocks/>
          </p:cNvCxnSpPr>
          <p:nvPr/>
        </p:nvCxnSpPr>
        <p:spPr>
          <a:xfrm>
            <a:off x="2646012" y="989744"/>
            <a:ext cx="476655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B034A44F-D328-45F2-B776-629CD7ADC30F}"/>
              </a:ext>
            </a:extLst>
          </p:cNvPr>
          <p:cNvCxnSpPr>
            <a:cxnSpLocks/>
          </p:cNvCxnSpPr>
          <p:nvPr/>
        </p:nvCxnSpPr>
        <p:spPr>
          <a:xfrm>
            <a:off x="2646012" y="989744"/>
            <a:ext cx="1010182" cy="441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8DF1CCC0-84B8-4C57-98F8-7A222CC42BBB}"/>
              </a:ext>
            </a:extLst>
          </p:cNvPr>
          <p:cNvCxnSpPr>
            <a:cxnSpLocks/>
          </p:cNvCxnSpPr>
          <p:nvPr/>
        </p:nvCxnSpPr>
        <p:spPr>
          <a:xfrm flipH="1">
            <a:off x="2589140" y="972565"/>
            <a:ext cx="1657453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B09B8E7E-C1C2-431C-BB84-5276187A508E}"/>
              </a:ext>
            </a:extLst>
          </p:cNvPr>
          <p:cNvCxnSpPr>
            <a:cxnSpLocks/>
          </p:cNvCxnSpPr>
          <p:nvPr/>
        </p:nvCxnSpPr>
        <p:spPr>
          <a:xfrm flipH="1">
            <a:off x="3122667" y="972565"/>
            <a:ext cx="1123926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F1DD8561-ECE7-46D2-B0D7-E1C1C035BE3A}"/>
              </a:ext>
            </a:extLst>
          </p:cNvPr>
          <p:cNvCxnSpPr>
            <a:cxnSpLocks/>
          </p:cNvCxnSpPr>
          <p:nvPr/>
        </p:nvCxnSpPr>
        <p:spPr>
          <a:xfrm flipH="1">
            <a:off x="3656194" y="972565"/>
            <a:ext cx="590399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2FE24AA2-8405-4637-94A7-34116E88E026}"/>
              </a:ext>
            </a:extLst>
          </p:cNvPr>
          <p:cNvCxnSpPr>
            <a:cxnSpLocks/>
          </p:cNvCxnSpPr>
          <p:nvPr/>
        </p:nvCxnSpPr>
        <p:spPr>
          <a:xfrm flipH="1">
            <a:off x="2589140" y="972565"/>
            <a:ext cx="2190980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2E00736C-429B-4ADC-ACBD-37FEB90C5501}"/>
              </a:ext>
            </a:extLst>
          </p:cNvPr>
          <p:cNvCxnSpPr>
            <a:cxnSpLocks/>
          </p:cNvCxnSpPr>
          <p:nvPr/>
        </p:nvCxnSpPr>
        <p:spPr>
          <a:xfrm flipH="1">
            <a:off x="3122667" y="972565"/>
            <a:ext cx="1657453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0CFB42AC-2A61-4BE6-8750-931BE191CD89}"/>
              </a:ext>
            </a:extLst>
          </p:cNvPr>
          <p:cNvCxnSpPr>
            <a:cxnSpLocks/>
          </p:cNvCxnSpPr>
          <p:nvPr/>
        </p:nvCxnSpPr>
        <p:spPr>
          <a:xfrm flipH="1">
            <a:off x="3656194" y="972565"/>
            <a:ext cx="1123926" cy="45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椭圆 267">
            <a:extLst>
              <a:ext uri="{FF2B5EF4-FFF2-40B4-BE49-F238E27FC236}">
                <a16:creationId xmlns:a16="http://schemas.microsoft.com/office/drawing/2014/main" id="{A0152497-42DD-4E01-A9EE-5C3D8DE30E7C}"/>
              </a:ext>
            </a:extLst>
          </p:cNvPr>
          <p:cNvSpPr/>
          <p:nvPr/>
        </p:nvSpPr>
        <p:spPr>
          <a:xfrm>
            <a:off x="6143829" y="33491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202CE6AC-83B2-441B-A94E-B1A06A5015C7}"/>
              </a:ext>
            </a:extLst>
          </p:cNvPr>
          <p:cNvSpPr/>
          <p:nvPr/>
        </p:nvSpPr>
        <p:spPr>
          <a:xfrm>
            <a:off x="6677356" y="33491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椭圆 269">
            <a:extLst>
              <a:ext uri="{FF2B5EF4-FFF2-40B4-BE49-F238E27FC236}">
                <a16:creationId xmlns:a16="http://schemas.microsoft.com/office/drawing/2014/main" id="{E5399267-EF60-462F-A9B7-9CF50CB5ECC2}"/>
              </a:ext>
            </a:extLst>
          </p:cNvPr>
          <p:cNvSpPr/>
          <p:nvPr/>
        </p:nvSpPr>
        <p:spPr>
          <a:xfrm>
            <a:off x="7744410" y="33491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椭圆 270">
            <a:extLst>
              <a:ext uri="{FF2B5EF4-FFF2-40B4-BE49-F238E27FC236}">
                <a16:creationId xmlns:a16="http://schemas.microsoft.com/office/drawing/2014/main" id="{44A4B91B-3805-4B19-B9BF-C496FC10F312}"/>
              </a:ext>
            </a:extLst>
          </p:cNvPr>
          <p:cNvSpPr/>
          <p:nvPr/>
        </p:nvSpPr>
        <p:spPr>
          <a:xfrm>
            <a:off x="7210883" y="334917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D9559A95-069D-4AAC-A76B-9B14A43A1F4D}"/>
              </a:ext>
            </a:extLst>
          </p:cNvPr>
          <p:cNvSpPr/>
          <p:nvPr/>
        </p:nvSpPr>
        <p:spPr>
          <a:xfrm>
            <a:off x="11643818" y="334917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椭圆 272">
            <a:extLst>
              <a:ext uri="{FF2B5EF4-FFF2-40B4-BE49-F238E27FC236}">
                <a16:creationId xmlns:a16="http://schemas.microsoft.com/office/drawing/2014/main" id="{2A625C9B-CE23-4A97-B402-1ACF36D23CCC}"/>
              </a:ext>
            </a:extLst>
          </p:cNvPr>
          <p:cNvSpPr/>
          <p:nvPr/>
        </p:nvSpPr>
        <p:spPr>
          <a:xfrm>
            <a:off x="11110291" y="3349170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椭圆 273">
            <a:extLst>
              <a:ext uri="{FF2B5EF4-FFF2-40B4-BE49-F238E27FC236}">
                <a16:creationId xmlns:a16="http://schemas.microsoft.com/office/drawing/2014/main" id="{07D86C84-0616-490F-8021-7A31D150D259}"/>
              </a:ext>
            </a:extLst>
          </p:cNvPr>
          <p:cNvSpPr/>
          <p:nvPr/>
        </p:nvSpPr>
        <p:spPr>
          <a:xfrm>
            <a:off x="10802910" y="257490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850DB337-A087-49A2-9811-6453641B300D}"/>
              </a:ext>
            </a:extLst>
          </p:cNvPr>
          <p:cNvSpPr/>
          <p:nvPr/>
        </p:nvSpPr>
        <p:spPr>
          <a:xfrm>
            <a:off x="11869964" y="257490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31CB53E6-6945-4A0B-8448-426892F4A119}"/>
              </a:ext>
            </a:extLst>
          </p:cNvPr>
          <p:cNvSpPr/>
          <p:nvPr/>
        </p:nvSpPr>
        <p:spPr>
          <a:xfrm>
            <a:off x="11336437" y="257490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椭圆 276">
            <a:extLst>
              <a:ext uri="{FF2B5EF4-FFF2-40B4-BE49-F238E27FC236}">
                <a16:creationId xmlns:a16="http://schemas.microsoft.com/office/drawing/2014/main" id="{F6F5794F-DD3A-420B-AB00-22FB07AC890F}"/>
              </a:ext>
            </a:extLst>
          </p:cNvPr>
          <p:cNvSpPr/>
          <p:nvPr/>
        </p:nvSpPr>
        <p:spPr>
          <a:xfrm>
            <a:off x="6143829" y="180357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5563DA2E-3654-4E1E-B3F4-638C1D1265C4}"/>
              </a:ext>
            </a:extLst>
          </p:cNvPr>
          <p:cNvSpPr/>
          <p:nvPr/>
        </p:nvSpPr>
        <p:spPr>
          <a:xfrm>
            <a:off x="6677356" y="180357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809D9414-509D-4D74-843A-7E13C7E79201}"/>
              </a:ext>
            </a:extLst>
          </p:cNvPr>
          <p:cNvSpPr/>
          <p:nvPr/>
        </p:nvSpPr>
        <p:spPr>
          <a:xfrm>
            <a:off x="7744410" y="180357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8E988409-0E08-4BF6-841D-7FCCAC18EA3D}"/>
              </a:ext>
            </a:extLst>
          </p:cNvPr>
          <p:cNvSpPr/>
          <p:nvPr/>
        </p:nvSpPr>
        <p:spPr>
          <a:xfrm>
            <a:off x="7210883" y="1803576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9EDB5CAC-0C8A-4232-BC5C-F5CB606C53AB}"/>
              </a:ext>
            </a:extLst>
          </p:cNvPr>
          <p:cNvSpPr/>
          <p:nvPr/>
        </p:nvSpPr>
        <p:spPr>
          <a:xfrm>
            <a:off x="11643818" y="1803576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椭圆 281">
            <a:extLst>
              <a:ext uri="{FF2B5EF4-FFF2-40B4-BE49-F238E27FC236}">
                <a16:creationId xmlns:a16="http://schemas.microsoft.com/office/drawing/2014/main" id="{042F47E6-5CEE-4212-97F4-F10815B7B43D}"/>
              </a:ext>
            </a:extLst>
          </p:cNvPr>
          <p:cNvSpPr/>
          <p:nvPr/>
        </p:nvSpPr>
        <p:spPr>
          <a:xfrm>
            <a:off x="11110291" y="1803576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C1DA9009-66C3-40E2-B86B-170C056CB633}"/>
              </a:ext>
            </a:extLst>
          </p:cNvPr>
          <p:cNvSpPr/>
          <p:nvPr/>
        </p:nvSpPr>
        <p:spPr>
          <a:xfrm>
            <a:off x="6143829" y="1802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4" name="椭圆 283">
            <a:extLst>
              <a:ext uri="{FF2B5EF4-FFF2-40B4-BE49-F238E27FC236}">
                <a16:creationId xmlns:a16="http://schemas.microsoft.com/office/drawing/2014/main" id="{7997A41C-E1EF-473E-BA0D-DD5E1ED951AD}"/>
              </a:ext>
            </a:extLst>
          </p:cNvPr>
          <p:cNvSpPr/>
          <p:nvPr/>
        </p:nvSpPr>
        <p:spPr>
          <a:xfrm>
            <a:off x="6677356" y="1802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椭圆 284">
            <a:extLst>
              <a:ext uri="{FF2B5EF4-FFF2-40B4-BE49-F238E27FC236}">
                <a16:creationId xmlns:a16="http://schemas.microsoft.com/office/drawing/2014/main" id="{7FFE353B-6496-439E-A371-D5AF59D238FC}"/>
              </a:ext>
            </a:extLst>
          </p:cNvPr>
          <p:cNvSpPr/>
          <p:nvPr/>
        </p:nvSpPr>
        <p:spPr>
          <a:xfrm>
            <a:off x="7744410" y="1802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>
            <a:extLst>
              <a:ext uri="{FF2B5EF4-FFF2-40B4-BE49-F238E27FC236}">
                <a16:creationId xmlns:a16="http://schemas.microsoft.com/office/drawing/2014/main" id="{623A5C31-14F0-4C08-9EFB-40A01F8CEE5A}"/>
              </a:ext>
            </a:extLst>
          </p:cNvPr>
          <p:cNvSpPr/>
          <p:nvPr/>
        </p:nvSpPr>
        <p:spPr>
          <a:xfrm>
            <a:off x="7210883" y="1802107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0B397A13-C509-418A-ABED-950102DD041D}"/>
              </a:ext>
            </a:extLst>
          </p:cNvPr>
          <p:cNvSpPr/>
          <p:nvPr/>
        </p:nvSpPr>
        <p:spPr>
          <a:xfrm>
            <a:off x="11643818" y="1802107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>
            <a:extLst>
              <a:ext uri="{FF2B5EF4-FFF2-40B4-BE49-F238E27FC236}">
                <a16:creationId xmlns:a16="http://schemas.microsoft.com/office/drawing/2014/main" id="{0A737533-B934-4D54-8DD3-036466A92D2E}"/>
              </a:ext>
            </a:extLst>
          </p:cNvPr>
          <p:cNvSpPr/>
          <p:nvPr/>
        </p:nvSpPr>
        <p:spPr>
          <a:xfrm>
            <a:off x="11110291" y="1802107"/>
            <a:ext cx="360000" cy="36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9" name="椭圆 288">
            <a:extLst>
              <a:ext uri="{FF2B5EF4-FFF2-40B4-BE49-F238E27FC236}">
                <a16:creationId xmlns:a16="http://schemas.microsoft.com/office/drawing/2014/main" id="{ABBC8EDE-EDF6-439B-9E36-67CCC1F33FAA}"/>
              </a:ext>
            </a:extLst>
          </p:cNvPr>
          <p:cNvSpPr/>
          <p:nvPr/>
        </p:nvSpPr>
        <p:spPr>
          <a:xfrm>
            <a:off x="6396010" y="257490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EBADAA7A-EDD3-47F1-BF2A-684ECB1A72CE}"/>
              </a:ext>
            </a:extLst>
          </p:cNvPr>
          <p:cNvSpPr/>
          <p:nvPr/>
        </p:nvSpPr>
        <p:spPr>
          <a:xfrm>
            <a:off x="7463064" y="257490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>
            <a:extLst>
              <a:ext uri="{FF2B5EF4-FFF2-40B4-BE49-F238E27FC236}">
                <a16:creationId xmlns:a16="http://schemas.microsoft.com/office/drawing/2014/main" id="{C54CBDFA-A93B-4CD2-920F-8EE050FEB534}"/>
              </a:ext>
            </a:extLst>
          </p:cNvPr>
          <p:cNvSpPr/>
          <p:nvPr/>
        </p:nvSpPr>
        <p:spPr>
          <a:xfrm>
            <a:off x="6929537" y="2574904"/>
            <a:ext cx="360000" cy="36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037C4D85-DF53-4A1D-BE8C-4FBDC4A5D232}"/>
              </a:ext>
            </a:extLst>
          </p:cNvPr>
          <p:cNvCxnSpPr>
            <a:cxnSpLocks/>
            <a:stCxn id="283" idx="4"/>
            <a:endCxn id="289" idx="0"/>
          </p:cNvCxnSpPr>
          <p:nvPr/>
        </p:nvCxnSpPr>
        <p:spPr>
          <a:xfrm>
            <a:off x="6323829" y="2162107"/>
            <a:ext cx="252181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1946ECC6-8352-434E-AB59-AEA82341ADEE}"/>
              </a:ext>
            </a:extLst>
          </p:cNvPr>
          <p:cNvCxnSpPr>
            <a:cxnSpLocks/>
            <a:stCxn id="284" idx="4"/>
            <a:endCxn id="289" idx="0"/>
          </p:cNvCxnSpPr>
          <p:nvPr/>
        </p:nvCxnSpPr>
        <p:spPr>
          <a:xfrm flipH="1">
            <a:off x="6576010" y="2162107"/>
            <a:ext cx="281346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BE9CF97-83AA-4DF3-82E1-65F7C23CDC13}"/>
              </a:ext>
            </a:extLst>
          </p:cNvPr>
          <p:cNvCxnSpPr>
            <a:cxnSpLocks/>
            <a:stCxn id="286" idx="4"/>
            <a:endCxn id="289" idx="0"/>
          </p:cNvCxnSpPr>
          <p:nvPr/>
        </p:nvCxnSpPr>
        <p:spPr>
          <a:xfrm flipH="1">
            <a:off x="6576010" y="2162107"/>
            <a:ext cx="814873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8A660B06-98C0-44ED-A94C-48F24955A47F}"/>
              </a:ext>
            </a:extLst>
          </p:cNvPr>
          <p:cNvCxnSpPr>
            <a:cxnSpLocks/>
            <a:stCxn id="279" idx="4"/>
            <a:endCxn id="289" idx="0"/>
          </p:cNvCxnSpPr>
          <p:nvPr/>
        </p:nvCxnSpPr>
        <p:spPr>
          <a:xfrm flipH="1">
            <a:off x="6576010" y="2163576"/>
            <a:ext cx="1348400" cy="411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0CA3106A-9A7E-43CE-9334-2F53DCD8EE34}"/>
              </a:ext>
            </a:extLst>
          </p:cNvPr>
          <p:cNvCxnSpPr>
            <a:cxnSpLocks/>
            <a:stCxn id="283" idx="4"/>
            <a:endCxn id="291" idx="0"/>
          </p:cNvCxnSpPr>
          <p:nvPr/>
        </p:nvCxnSpPr>
        <p:spPr>
          <a:xfrm>
            <a:off x="6323829" y="2162107"/>
            <a:ext cx="785708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F6701419-D694-4BD1-B288-5795E3D2D2B9}"/>
              </a:ext>
            </a:extLst>
          </p:cNvPr>
          <p:cNvCxnSpPr>
            <a:cxnSpLocks/>
            <a:stCxn id="284" idx="4"/>
            <a:endCxn id="291" idx="0"/>
          </p:cNvCxnSpPr>
          <p:nvPr/>
        </p:nvCxnSpPr>
        <p:spPr>
          <a:xfrm>
            <a:off x="6857356" y="2162107"/>
            <a:ext cx="252181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7897D44B-EFDA-40B8-9A0B-928C5C688771}"/>
              </a:ext>
            </a:extLst>
          </p:cNvPr>
          <p:cNvCxnSpPr>
            <a:cxnSpLocks/>
            <a:stCxn id="284" idx="4"/>
            <a:endCxn id="290" idx="0"/>
          </p:cNvCxnSpPr>
          <p:nvPr/>
        </p:nvCxnSpPr>
        <p:spPr>
          <a:xfrm>
            <a:off x="6857356" y="2162107"/>
            <a:ext cx="785708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C1F1BB63-E8EA-4C3D-98F6-B5534F67052A}"/>
              </a:ext>
            </a:extLst>
          </p:cNvPr>
          <p:cNvCxnSpPr>
            <a:cxnSpLocks/>
            <a:stCxn id="286" idx="4"/>
            <a:endCxn id="291" idx="0"/>
          </p:cNvCxnSpPr>
          <p:nvPr/>
        </p:nvCxnSpPr>
        <p:spPr>
          <a:xfrm flipH="1">
            <a:off x="7109537" y="2162107"/>
            <a:ext cx="281346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85129F52-0B26-4244-B5F0-51519E0527B9}"/>
              </a:ext>
            </a:extLst>
          </p:cNvPr>
          <p:cNvCxnSpPr>
            <a:cxnSpLocks/>
            <a:stCxn id="285" idx="4"/>
            <a:endCxn id="291" idx="0"/>
          </p:cNvCxnSpPr>
          <p:nvPr/>
        </p:nvCxnSpPr>
        <p:spPr>
          <a:xfrm flipH="1">
            <a:off x="7109537" y="2162107"/>
            <a:ext cx="814873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517E31CB-9E5B-4FC5-A285-7AE9CCFE1724}"/>
              </a:ext>
            </a:extLst>
          </p:cNvPr>
          <p:cNvCxnSpPr>
            <a:cxnSpLocks/>
            <a:stCxn id="286" idx="4"/>
            <a:endCxn id="290" idx="0"/>
          </p:cNvCxnSpPr>
          <p:nvPr/>
        </p:nvCxnSpPr>
        <p:spPr>
          <a:xfrm>
            <a:off x="7390883" y="2162107"/>
            <a:ext cx="252181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7E1E0154-301A-450C-8421-21848ED6D0D6}"/>
              </a:ext>
            </a:extLst>
          </p:cNvPr>
          <p:cNvCxnSpPr>
            <a:cxnSpLocks/>
            <a:stCxn id="283" idx="4"/>
            <a:endCxn id="290" idx="0"/>
          </p:cNvCxnSpPr>
          <p:nvPr/>
        </p:nvCxnSpPr>
        <p:spPr>
          <a:xfrm>
            <a:off x="6323829" y="2162107"/>
            <a:ext cx="1319235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80702F1E-6A61-436E-AED6-021A2629BD8C}"/>
              </a:ext>
            </a:extLst>
          </p:cNvPr>
          <p:cNvCxnSpPr>
            <a:cxnSpLocks/>
            <a:stCxn id="285" idx="4"/>
            <a:endCxn id="290" idx="0"/>
          </p:cNvCxnSpPr>
          <p:nvPr/>
        </p:nvCxnSpPr>
        <p:spPr>
          <a:xfrm flipH="1">
            <a:off x="7643064" y="2162107"/>
            <a:ext cx="281346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7783B133-3C2A-49C2-A83E-E8D61A15C795}"/>
              </a:ext>
            </a:extLst>
          </p:cNvPr>
          <p:cNvCxnSpPr>
            <a:cxnSpLocks/>
            <a:stCxn id="289" idx="4"/>
            <a:endCxn id="268" idx="0"/>
          </p:cNvCxnSpPr>
          <p:nvPr/>
        </p:nvCxnSpPr>
        <p:spPr>
          <a:xfrm flipH="1">
            <a:off x="6323829" y="2934904"/>
            <a:ext cx="252181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9A459026-BC35-4C03-A795-E14B265C9246}"/>
              </a:ext>
            </a:extLst>
          </p:cNvPr>
          <p:cNvCxnSpPr>
            <a:cxnSpLocks/>
            <a:stCxn id="289" idx="4"/>
            <a:endCxn id="269" idx="0"/>
          </p:cNvCxnSpPr>
          <p:nvPr/>
        </p:nvCxnSpPr>
        <p:spPr>
          <a:xfrm>
            <a:off x="6576010" y="2934904"/>
            <a:ext cx="281346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E48608A9-F13B-4BAB-8B7D-E4DEAC3AD99A}"/>
              </a:ext>
            </a:extLst>
          </p:cNvPr>
          <p:cNvCxnSpPr>
            <a:cxnSpLocks/>
            <a:stCxn id="289" idx="4"/>
            <a:endCxn id="271" idx="0"/>
          </p:cNvCxnSpPr>
          <p:nvPr/>
        </p:nvCxnSpPr>
        <p:spPr>
          <a:xfrm>
            <a:off x="6576010" y="2934904"/>
            <a:ext cx="814873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4C60578E-DF00-4A77-9E2B-10FE4708C305}"/>
              </a:ext>
            </a:extLst>
          </p:cNvPr>
          <p:cNvCxnSpPr>
            <a:cxnSpLocks/>
            <a:stCxn id="289" idx="4"/>
            <a:endCxn id="270" idx="0"/>
          </p:cNvCxnSpPr>
          <p:nvPr/>
        </p:nvCxnSpPr>
        <p:spPr>
          <a:xfrm>
            <a:off x="6576010" y="2934904"/>
            <a:ext cx="1348400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3F915115-14A9-4400-A25B-E7DCFF3238DE}"/>
              </a:ext>
            </a:extLst>
          </p:cNvPr>
          <p:cNvCxnSpPr>
            <a:cxnSpLocks/>
            <a:stCxn id="291" idx="4"/>
            <a:endCxn id="268" idx="0"/>
          </p:cNvCxnSpPr>
          <p:nvPr/>
        </p:nvCxnSpPr>
        <p:spPr>
          <a:xfrm flipH="1">
            <a:off x="6323829" y="2934904"/>
            <a:ext cx="785708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AB844340-E953-4AB3-A041-3B0FDFBC5DD3}"/>
              </a:ext>
            </a:extLst>
          </p:cNvPr>
          <p:cNvCxnSpPr>
            <a:cxnSpLocks/>
            <a:stCxn id="291" idx="4"/>
            <a:endCxn id="269" idx="0"/>
          </p:cNvCxnSpPr>
          <p:nvPr/>
        </p:nvCxnSpPr>
        <p:spPr>
          <a:xfrm flipH="1">
            <a:off x="6857356" y="2934904"/>
            <a:ext cx="252181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C7E7587D-FD7C-4F72-A791-1632B0135536}"/>
              </a:ext>
            </a:extLst>
          </p:cNvPr>
          <p:cNvCxnSpPr>
            <a:cxnSpLocks/>
            <a:stCxn id="291" idx="4"/>
            <a:endCxn id="271" idx="0"/>
          </p:cNvCxnSpPr>
          <p:nvPr/>
        </p:nvCxnSpPr>
        <p:spPr>
          <a:xfrm>
            <a:off x="7109537" y="2934904"/>
            <a:ext cx="281346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直接连接符 310">
            <a:extLst>
              <a:ext uri="{FF2B5EF4-FFF2-40B4-BE49-F238E27FC236}">
                <a16:creationId xmlns:a16="http://schemas.microsoft.com/office/drawing/2014/main" id="{A544CA29-9D50-4124-929B-33D4278E23C7}"/>
              </a:ext>
            </a:extLst>
          </p:cNvPr>
          <p:cNvCxnSpPr>
            <a:cxnSpLocks/>
            <a:stCxn id="291" idx="4"/>
            <a:endCxn id="270" idx="0"/>
          </p:cNvCxnSpPr>
          <p:nvPr/>
        </p:nvCxnSpPr>
        <p:spPr>
          <a:xfrm>
            <a:off x="7109537" y="2934904"/>
            <a:ext cx="814873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E4B5613D-FD4F-427E-BB65-6B9F4358C6C9}"/>
              </a:ext>
            </a:extLst>
          </p:cNvPr>
          <p:cNvCxnSpPr>
            <a:cxnSpLocks/>
            <a:stCxn id="290" idx="4"/>
            <a:endCxn id="268" idx="0"/>
          </p:cNvCxnSpPr>
          <p:nvPr/>
        </p:nvCxnSpPr>
        <p:spPr>
          <a:xfrm flipH="1">
            <a:off x="6323829" y="2934904"/>
            <a:ext cx="1319235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0CD8AE51-A497-4835-821E-2B1599D819F2}"/>
              </a:ext>
            </a:extLst>
          </p:cNvPr>
          <p:cNvCxnSpPr>
            <a:cxnSpLocks/>
            <a:stCxn id="290" idx="4"/>
            <a:endCxn id="269" idx="0"/>
          </p:cNvCxnSpPr>
          <p:nvPr/>
        </p:nvCxnSpPr>
        <p:spPr>
          <a:xfrm flipH="1">
            <a:off x="6857356" y="2934904"/>
            <a:ext cx="785708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AF5965F2-D2DF-4617-ACAD-0C83F2A0B62A}"/>
              </a:ext>
            </a:extLst>
          </p:cNvPr>
          <p:cNvCxnSpPr>
            <a:cxnSpLocks/>
            <a:stCxn id="290" idx="4"/>
            <a:endCxn id="271" idx="0"/>
          </p:cNvCxnSpPr>
          <p:nvPr/>
        </p:nvCxnSpPr>
        <p:spPr>
          <a:xfrm flipH="1">
            <a:off x="7390883" y="2934904"/>
            <a:ext cx="252181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连接符 314">
            <a:extLst>
              <a:ext uri="{FF2B5EF4-FFF2-40B4-BE49-F238E27FC236}">
                <a16:creationId xmlns:a16="http://schemas.microsoft.com/office/drawing/2014/main" id="{77F6A394-AA96-4D40-95F4-5BA2E3D4F7A7}"/>
              </a:ext>
            </a:extLst>
          </p:cNvPr>
          <p:cNvCxnSpPr>
            <a:cxnSpLocks/>
            <a:stCxn id="290" idx="4"/>
            <a:endCxn id="270" idx="0"/>
          </p:cNvCxnSpPr>
          <p:nvPr/>
        </p:nvCxnSpPr>
        <p:spPr>
          <a:xfrm>
            <a:off x="7643064" y="2934904"/>
            <a:ext cx="281346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4D91FAEC-6641-456E-AE71-D8C0F374B93E}"/>
              </a:ext>
            </a:extLst>
          </p:cNvPr>
          <p:cNvCxnSpPr>
            <a:cxnSpLocks/>
            <a:stCxn id="288" idx="4"/>
            <a:endCxn id="274" idx="0"/>
          </p:cNvCxnSpPr>
          <p:nvPr/>
        </p:nvCxnSpPr>
        <p:spPr>
          <a:xfrm flipH="1">
            <a:off x="10982910" y="2162107"/>
            <a:ext cx="307381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055D3724-F27C-43A1-98B9-38675D67E227}"/>
              </a:ext>
            </a:extLst>
          </p:cNvPr>
          <p:cNvCxnSpPr>
            <a:cxnSpLocks/>
            <a:stCxn id="287" idx="4"/>
            <a:endCxn id="274" idx="0"/>
          </p:cNvCxnSpPr>
          <p:nvPr/>
        </p:nvCxnSpPr>
        <p:spPr>
          <a:xfrm flipH="1">
            <a:off x="10982910" y="2162107"/>
            <a:ext cx="840908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8207BBB2-08F4-4606-A97E-C71FF533AFE0}"/>
              </a:ext>
            </a:extLst>
          </p:cNvPr>
          <p:cNvCxnSpPr>
            <a:cxnSpLocks/>
            <a:stCxn id="287" idx="4"/>
            <a:endCxn id="276" idx="0"/>
          </p:cNvCxnSpPr>
          <p:nvPr/>
        </p:nvCxnSpPr>
        <p:spPr>
          <a:xfrm flipH="1">
            <a:off x="11516437" y="2162107"/>
            <a:ext cx="307381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连接符 318">
            <a:extLst>
              <a:ext uri="{FF2B5EF4-FFF2-40B4-BE49-F238E27FC236}">
                <a16:creationId xmlns:a16="http://schemas.microsoft.com/office/drawing/2014/main" id="{8BF987D5-0EFA-4C44-982C-FBCC644EDA94}"/>
              </a:ext>
            </a:extLst>
          </p:cNvPr>
          <p:cNvCxnSpPr>
            <a:cxnSpLocks/>
            <a:stCxn id="287" idx="4"/>
            <a:endCxn id="275" idx="0"/>
          </p:cNvCxnSpPr>
          <p:nvPr/>
        </p:nvCxnSpPr>
        <p:spPr>
          <a:xfrm>
            <a:off x="11823818" y="2162107"/>
            <a:ext cx="226146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305FE7DE-65E1-4A73-B11F-0E1236449FFA}"/>
              </a:ext>
            </a:extLst>
          </p:cNvPr>
          <p:cNvCxnSpPr>
            <a:cxnSpLocks/>
            <a:stCxn id="275" idx="0"/>
            <a:endCxn id="288" idx="4"/>
          </p:cNvCxnSpPr>
          <p:nvPr/>
        </p:nvCxnSpPr>
        <p:spPr>
          <a:xfrm flipH="1" flipV="1">
            <a:off x="11290291" y="2162107"/>
            <a:ext cx="759673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DEDAACA2-2118-47A6-85CA-4F2C47A23C9B}"/>
              </a:ext>
            </a:extLst>
          </p:cNvPr>
          <p:cNvCxnSpPr>
            <a:cxnSpLocks/>
            <a:stCxn id="276" idx="0"/>
            <a:endCxn id="288" idx="4"/>
          </p:cNvCxnSpPr>
          <p:nvPr/>
        </p:nvCxnSpPr>
        <p:spPr>
          <a:xfrm flipH="1" flipV="1">
            <a:off x="11290291" y="2162107"/>
            <a:ext cx="226146" cy="412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连接符 321">
            <a:extLst>
              <a:ext uri="{FF2B5EF4-FFF2-40B4-BE49-F238E27FC236}">
                <a16:creationId xmlns:a16="http://schemas.microsoft.com/office/drawing/2014/main" id="{7A34FA24-437D-46E8-BEB0-2B1A46B35A66}"/>
              </a:ext>
            </a:extLst>
          </p:cNvPr>
          <p:cNvCxnSpPr>
            <a:cxnSpLocks/>
            <a:stCxn id="272" idx="0"/>
            <a:endCxn id="276" idx="4"/>
          </p:cNvCxnSpPr>
          <p:nvPr/>
        </p:nvCxnSpPr>
        <p:spPr>
          <a:xfrm flipH="1" flipV="1">
            <a:off x="11516437" y="2934904"/>
            <a:ext cx="307381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A7FCC645-20A0-4AA5-AACF-2F47D3E89ECD}"/>
              </a:ext>
            </a:extLst>
          </p:cNvPr>
          <p:cNvCxnSpPr>
            <a:cxnSpLocks/>
            <a:stCxn id="272" idx="0"/>
            <a:endCxn id="275" idx="4"/>
          </p:cNvCxnSpPr>
          <p:nvPr/>
        </p:nvCxnSpPr>
        <p:spPr>
          <a:xfrm flipV="1">
            <a:off x="11823818" y="2934904"/>
            <a:ext cx="226146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2B403A52-F309-4E16-A9EF-7162111B2283}"/>
              </a:ext>
            </a:extLst>
          </p:cNvPr>
          <p:cNvCxnSpPr>
            <a:cxnSpLocks/>
            <a:stCxn id="272" idx="0"/>
            <a:endCxn id="274" idx="4"/>
          </p:cNvCxnSpPr>
          <p:nvPr/>
        </p:nvCxnSpPr>
        <p:spPr>
          <a:xfrm flipH="1" flipV="1">
            <a:off x="10982910" y="2934904"/>
            <a:ext cx="840908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13B872B3-630D-4D52-ABC9-B4F345572DE5}"/>
              </a:ext>
            </a:extLst>
          </p:cNvPr>
          <p:cNvCxnSpPr>
            <a:cxnSpLocks/>
            <a:stCxn id="273" idx="0"/>
            <a:endCxn id="274" idx="4"/>
          </p:cNvCxnSpPr>
          <p:nvPr/>
        </p:nvCxnSpPr>
        <p:spPr>
          <a:xfrm flipH="1" flipV="1">
            <a:off x="10982910" y="2934904"/>
            <a:ext cx="307381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1623F8A0-FD9B-4C17-AD9E-BEDAB808A2C8}"/>
              </a:ext>
            </a:extLst>
          </p:cNvPr>
          <p:cNvCxnSpPr>
            <a:cxnSpLocks/>
            <a:stCxn id="273" idx="0"/>
            <a:endCxn id="276" idx="4"/>
          </p:cNvCxnSpPr>
          <p:nvPr/>
        </p:nvCxnSpPr>
        <p:spPr>
          <a:xfrm flipV="1">
            <a:off x="11290291" y="2934904"/>
            <a:ext cx="226146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28FB06E5-4810-4706-BA6D-5E18EF083577}"/>
              </a:ext>
            </a:extLst>
          </p:cNvPr>
          <p:cNvCxnSpPr>
            <a:cxnSpLocks/>
            <a:stCxn id="273" idx="0"/>
            <a:endCxn id="275" idx="4"/>
          </p:cNvCxnSpPr>
          <p:nvPr/>
        </p:nvCxnSpPr>
        <p:spPr>
          <a:xfrm flipV="1">
            <a:off x="11290291" y="2934904"/>
            <a:ext cx="759673" cy="41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6FDEF0BC-46C8-42E1-BA04-A59FBD96D0C7}"/>
              </a:ext>
            </a:extLst>
          </p:cNvPr>
          <p:cNvSpPr/>
          <p:nvPr/>
        </p:nvSpPr>
        <p:spPr>
          <a:xfrm>
            <a:off x="8164459" y="3295320"/>
            <a:ext cx="755716" cy="625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2AF25C-43C7-4BDB-9F95-A40918176B2F}"/>
              </a:ext>
            </a:extLst>
          </p:cNvPr>
          <p:cNvSpPr/>
          <p:nvPr/>
        </p:nvSpPr>
        <p:spPr>
          <a:xfrm>
            <a:off x="8056897" y="3384327"/>
            <a:ext cx="755716" cy="6256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F1CC36-AF36-496E-835F-6901D934C7B2}"/>
              </a:ext>
            </a:extLst>
          </p:cNvPr>
          <p:cNvSpPr/>
          <p:nvPr/>
        </p:nvSpPr>
        <p:spPr>
          <a:xfrm>
            <a:off x="5259409" y="2422992"/>
            <a:ext cx="1502875" cy="62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807E57-B39E-4989-949E-8E776362DFE5}"/>
              </a:ext>
            </a:extLst>
          </p:cNvPr>
          <p:cNvSpPr/>
          <p:nvPr/>
        </p:nvSpPr>
        <p:spPr>
          <a:xfrm>
            <a:off x="9930894" y="2422992"/>
            <a:ext cx="1177200" cy="75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DF89A0-2512-40DD-9A02-E382B4F413D4}"/>
              </a:ext>
            </a:extLst>
          </p:cNvPr>
          <p:cNvSpPr/>
          <p:nvPr/>
        </p:nvSpPr>
        <p:spPr>
          <a:xfrm>
            <a:off x="5327817" y="4691316"/>
            <a:ext cx="1044000" cy="62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B556A40-BC9C-4ADF-AC11-16AA1A784B2C}"/>
              </a:ext>
            </a:extLst>
          </p:cNvPr>
          <p:cNvSpPr/>
          <p:nvPr/>
        </p:nvSpPr>
        <p:spPr>
          <a:xfrm>
            <a:off x="9970404" y="4722385"/>
            <a:ext cx="726864" cy="75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89A1EBC-AEFE-49E3-9BE3-2FD5A8699BE8}"/>
              </a:ext>
            </a:extLst>
          </p:cNvPr>
          <p:cNvSpPr/>
          <p:nvPr/>
        </p:nvSpPr>
        <p:spPr>
          <a:xfrm>
            <a:off x="7922855" y="3499670"/>
            <a:ext cx="755716" cy="6256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BD51C6-2238-4207-A51C-1478C69413F6}"/>
              </a:ext>
            </a:extLst>
          </p:cNvPr>
          <p:cNvSpPr/>
          <p:nvPr/>
        </p:nvSpPr>
        <p:spPr>
          <a:xfrm>
            <a:off x="7786601" y="3588677"/>
            <a:ext cx="755716" cy="625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" name="内容占位符 4">
            <a:extLst>
              <a:ext uri="{FF2B5EF4-FFF2-40B4-BE49-F238E27FC236}">
                <a16:creationId xmlns:a16="http://schemas.microsoft.com/office/drawing/2014/main" id="{981F5F14-D09E-42B3-902F-08CD0DFC243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81" y="4573886"/>
            <a:ext cx="720000" cy="72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9EE81E6-244B-4B13-AE8B-6A3E2B473C8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48" y="2320053"/>
            <a:ext cx="720000" cy="720000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:a16="http://schemas.microsoft.com/office/drawing/2014/main" id="{415551E6-0631-44D1-B260-DC38E7217E11}"/>
              </a:ext>
            </a:extLst>
          </p:cNvPr>
          <p:cNvSpPr/>
          <p:nvPr/>
        </p:nvSpPr>
        <p:spPr>
          <a:xfrm>
            <a:off x="2398848" y="4148745"/>
            <a:ext cx="727200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71B76A8-3818-4FA9-8F42-3FE022F76EE8}"/>
              </a:ext>
            </a:extLst>
          </p:cNvPr>
          <p:cNvSpPr/>
          <p:nvPr/>
        </p:nvSpPr>
        <p:spPr>
          <a:xfrm>
            <a:off x="2291286" y="4237752"/>
            <a:ext cx="727200" cy="10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5EA73C-6DC9-472F-A724-CDD399DFDDB8}"/>
              </a:ext>
            </a:extLst>
          </p:cNvPr>
          <p:cNvSpPr/>
          <p:nvPr/>
        </p:nvSpPr>
        <p:spPr>
          <a:xfrm>
            <a:off x="2157244" y="4353095"/>
            <a:ext cx="727200" cy="10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6A01CD-8744-4DE8-90F5-CFED64F7B838}"/>
              </a:ext>
            </a:extLst>
          </p:cNvPr>
          <p:cNvSpPr/>
          <p:nvPr/>
        </p:nvSpPr>
        <p:spPr>
          <a:xfrm>
            <a:off x="2020990" y="4442102"/>
            <a:ext cx="727200" cy="10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2569E7E8-6724-42E0-89DC-8371581E4D84}"/>
              </a:ext>
            </a:extLst>
          </p:cNvPr>
          <p:cNvSpPr/>
          <p:nvPr/>
        </p:nvSpPr>
        <p:spPr>
          <a:xfrm>
            <a:off x="3867442" y="3444601"/>
            <a:ext cx="1059255" cy="5998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9A30A85-0E3D-442F-8472-CD90253D0317}"/>
              </a:ext>
            </a:extLst>
          </p:cNvPr>
          <p:cNvSpPr/>
          <p:nvPr/>
        </p:nvSpPr>
        <p:spPr>
          <a:xfrm>
            <a:off x="2302191" y="1535253"/>
            <a:ext cx="1177200" cy="15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CC392E2-18CD-4962-B2C8-1D3536A55455}"/>
              </a:ext>
            </a:extLst>
          </p:cNvPr>
          <p:cNvSpPr/>
          <p:nvPr/>
        </p:nvSpPr>
        <p:spPr>
          <a:xfrm>
            <a:off x="2194629" y="1624260"/>
            <a:ext cx="1177200" cy="15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40167AF-8A26-43F8-A43A-AC2CC096FBB9}"/>
              </a:ext>
            </a:extLst>
          </p:cNvPr>
          <p:cNvSpPr/>
          <p:nvPr/>
        </p:nvSpPr>
        <p:spPr>
          <a:xfrm>
            <a:off x="2060587" y="1739603"/>
            <a:ext cx="1177200" cy="15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36586A4-E2DA-4B88-9A43-84B80B579565}"/>
              </a:ext>
            </a:extLst>
          </p:cNvPr>
          <p:cNvSpPr/>
          <p:nvPr/>
        </p:nvSpPr>
        <p:spPr>
          <a:xfrm>
            <a:off x="1924333" y="1828610"/>
            <a:ext cx="1177200" cy="15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EC5CA9A-0575-48B7-9A03-7B50741FEBF7}"/>
                  </a:ext>
                </a:extLst>
              </p:cNvPr>
              <p:cNvSpPr txBox="1"/>
              <p:nvPr/>
            </p:nvSpPr>
            <p:spPr>
              <a:xfrm>
                <a:off x="6869125" y="3520117"/>
                <a:ext cx="4614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EC5CA9A-0575-48B7-9A03-7B50741FE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125" y="3520117"/>
                <a:ext cx="4614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48B6275-7DFF-4D32-B77A-882D8757C19A}"/>
                  </a:ext>
                </a:extLst>
              </p:cNvPr>
              <p:cNvSpPr txBox="1"/>
              <p:nvPr/>
            </p:nvSpPr>
            <p:spPr>
              <a:xfrm>
                <a:off x="9263297" y="3459700"/>
                <a:ext cx="4614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48B6275-7DFF-4D32-B77A-882D8757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297" y="3459700"/>
                <a:ext cx="4614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0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E93C536-94F3-4EC8-AD59-F01F79B996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41" y="2771378"/>
            <a:ext cx="720000" cy="72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393F97-1AC1-4BA6-95AD-46CDA6938C0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15" y="426964"/>
            <a:ext cx="720000" cy="7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56B046-485F-4D9B-A37D-36445CAB030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00" y="2866051"/>
            <a:ext cx="720000" cy="7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B16BDD-66C9-4C2F-A326-2494478D4A2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15" y="3079711"/>
            <a:ext cx="720000" cy="72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CF7950-F193-41EC-A927-BA73B0BA4B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9" b="72664"/>
          <a:stretch/>
        </p:blipFill>
        <p:spPr>
          <a:xfrm>
            <a:off x="4187291" y="899479"/>
            <a:ext cx="720000" cy="638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A16ABC-3C85-4A7B-BDCA-E7DE7F5454D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35158" r="76855" b="34442"/>
          <a:stretch/>
        </p:blipFill>
        <p:spPr>
          <a:xfrm>
            <a:off x="6270102" y="2426764"/>
            <a:ext cx="720000" cy="12230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86F7428-80E9-497B-AFF3-E1F3DBD8159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3938" r="75548"/>
          <a:stretch/>
        </p:blipFill>
        <p:spPr>
          <a:xfrm>
            <a:off x="7315515" y="2306274"/>
            <a:ext cx="720000" cy="9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244">
            <a:extLst>
              <a:ext uri="{FF2B5EF4-FFF2-40B4-BE49-F238E27FC236}">
                <a16:creationId xmlns:a16="http://schemas.microsoft.com/office/drawing/2014/main" id="{F42F5B83-55F2-476F-A405-DDD574B406F8}"/>
              </a:ext>
            </a:extLst>
          </p:cNvPr>
          <p:cNvSpPr/>
          <p:nvPr/>
        </p:nvSpPr>
        <p:spPr>
          <a:xfrm>
            <a:off x="4435379" y="445000"/>
            <a:ext cx="2120613" cy="23493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9BB15EFC-F40E-4996-A245-5B2E8C94B2B7}"/>
              </a:ext>
            </a:extLst>
          </p:cNvPr>
          <p:cNvSpPr/>
          <p:nvPr/>
        </p:nvSpPr>
        <p:spPr>
          <a:xfrm>
            <a:off x="7762428" y="-4009332"/>
            <a:ext cx="7783708" cy="4256454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062E2126-BB56-4949-AF71-CCA1C53CE598}"/>
              </a:ext>
            </a:extLst>
          </p:cNvPr>
          <p:cNvSpPr/>
          <p:nvPr/>
        </p:nvSpPr>
        <p:spPr>
          <a:xfrm>
            <a:off x="7827526" y="355717"/>
            <a:ext cx="7561654" cy="582340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A9FCD73-003F-4A31-9F9E-C6DE3E914F34}"/>
              </a:ext>
            </a:extLst>
          </p:cNvPr>
          <p:cNvSpPr/>
          <p:nvPr/>
        </p:nvSpPr>
        <p:spPr>
          <a:xfrm>
            <a:off x="-235130" y="461286"/>
            <a:ext cx="7767048" cy="5686878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F48608-9AA6-4163-A9A0-9439F22E9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1389" r="89472" b="88943"/>
          <a:stretch/>
        </p:blipFill>
        <p:spPr>
          <a:xfrm>
            <a:off x="4888025" y="-768861"/>
            <a:ext cx="536863" cy="535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2CB4D-A000-4B15-A62C-6CFAE556D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2084" r="49916" b="89215"/>
          <a:stretch/>
        </p:blipFill>
        <p:spPr>
          <a:xfrm>
            <a:off x="6879093" y="-2861816"/>
            <a:ext cx="536863" cy="4821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A2B6CC-7AE9-48FE-A0E6-E93E4218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30538" r="49916" b="59793"/>
          <a:stretch/>
        </p:blipFill>
        <p:spPr>
          <a:xfrm>
            <a:off x="4963817" y="-2837890"/>
            <a:ext cx="536863" cy="5357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17FA28-30E8-4B25-AE06-36D96AD32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11595" r="49916" b="79702"/>
          <a:stretch/>
        </p:blipFill>
        <p:spPr>
          <a:xfrm>
            <a:off x="926707" y="-2736339"/>
            <a:ext cx="536863" cy="482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964CD7-4AF0-42A4-B4FC-D8D8A1A17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21630" r="49916" b="70035"/>
          <a:stretch/>
        </p:blipFill>
        <p:spPr>
          <a:xfrm>
            <a:off x="2671707" y="-2789575"/>
            <a:ext cx="536863" cy="461818"/>
          </a:xfrm>
          <a:prstGeom prst="rect">
            <a:avLst/>
          </a:prstGeom>
        </p:spPr>
      </p:pic>
      <p:pic>
        <p:nvPicPr>
          <p:cNvPr id="18" name="内容占位符 4">
            <a:extLst>
              <a:ext uri="{FF2B5EF4-FFF2-40B4-BE49-F238E27FC236}">
                <a16:creationId xmlns:a16="http://schemas.microsoft.com/office/drawing/2014/main" id="{763A8508-23BB-4F13-B600-AB637712C3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8" y="-3247564"/>
            <a:ext cx="720000" cy="540000"/>
          </a:xfr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A3E077C-748B-43FD-B8CF-63804BDCD08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07" y="-3245477"/>
            <a:ext cx="720000" cy="540000"/>
          </a:xfrm>
          <a:prstGeom prst="rect">
            <a:avLst/>
          </a:prstGeom>
        </p:spPr>
      </p:pic>
      <p:pic>
        <p:nvPicPr>
          <p:cNvPr id="31" name="内容占位符 4">
            <a:extLst>
              <a:ext uri="{FF2B5EF4-FFF2-40B4-BE49-F238E27FC236}">
                <a16:creationId xmlns:a16="http://schemas.microsoft.com/office/drawing/2014/main" id="{A0E325B9-5275-4770-A3B4-F05609D98A2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80" y="-3272012"/>
            <a:ext cx="720000" cy="5400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DDA170F-901B-47CF-A349-A051A30BFB65}"/>
              </a:ext>
            </a:extLst>
          </p:cNvPr>
          <p:cNvCxnSpPr>
            <a:cxnSpLocks/>
          </p:cNvCxnSpPr>
          <p:nvPr/>
        </p:nvCxnSpPr>
        <p:spPr>
          <a:xfrm>
            <a:off x="0" y="-1976429"/>
            <a:ext cx="7415956" cy="171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63FDC5-0FA2-43F6-AB54-4D410AE429E8}"/>
              </a:ext>
            </a:extLst>
          </p:cNvPr>
          <p:cNvCxnSpPr>
            <a:cxnSpLocks/>
          </p:cNvCxnSpPr>
          <p:nvPr/>
        </p:nvCxnSpPr>
        <p:spPr>
          <a:xfrm flipV="1">
            <a:off x="3665638" y="-4165159"/>
            <a:ext cx="34640" cy="44119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855BFD3A-F237-4CC5-B7B2-51CFC70766C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02" y="-1174852"/>
            <a:ext cx="720000" cy="54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4E7E854-6210-4546-8580-358B8C50C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74" y="-3551225"/>
            <a:ext cx="548135" cy="54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EC29BCE-8976-4AC7-AD5A-690DB9990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89" y="-1576029"/>
            <a:ext cx="557420" cy="54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E46242D-CC62-40B6-93C5-4789B4763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79" y="-3504415"/>
            <a:ext cx="548135" cy="54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9788076-4EDF-45FC-B2C1-6D296B732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18" y="-3638817"/>
            <a:ext cx="548135" cy="54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EA57703-7E56-4DFE-99A3-D51E00B50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821" y="-3602737"/>
            <a:ext cx="548135" cy="540000"/>
          </a:xfrm>
          <a:prstGeom prst="rect">
            <a:avLst/>
          </a:prstGeom>
        </p:spPr>
      </p:pic>
      <p:pic>
        <p:nvPicPr>
          <p:cNvPr id="48" name="内容占位符 4">
            <a:extLst>
              <a:ext uri="{FF2B5EF4-FFF2-40B4-BE49-F238E27FC236}">
                <a16:creationId xmlns:a16="http://schemas.microsoft.com/office/drawing/2014/main" id="{2F05B8E5-A0E6-40F1-9530-E74F89CB06E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77" y="-1067896"/>
            <a:ext cx="720000" cy="540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B3BA504-B806-48B4-92B4-D27702E15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73" y="-1515121"/>
            <a:ext cx="557420" cy="540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98479E7-A254-4D7C-A429-EF668B46E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21142" r="89452" b="69877"/>
          <a:stretch/>
        </p:blipFill>
        <p:spPr>
          <a:xfrm>
            <a:off x="2649042" y="-521802"/>
            <a:ext cx="501073" cy="497636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F1C0171-0D90-450F-8B6A-BFAE5CD6149F}"/>
              </a:ext>
            </a:extLst>
          </p:cNvPr>
          <p:cNvSpPr txBox="1"/>
          <p:nvPr/>
        </p:nvSpPr>
        <p:spPr>
          <a:xfrm>
            <a:off x="5683682" y="-2364672"/>
            <a:ext cx="185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6B327DE-E867-454C-B495-ECFBD7B61D78}"/>
              </a:ext>
            </a:extLst>
          </p:cNvPr>
          <p:cNvSpPr txBox="1"/>
          <p:nvPr/>
        </p:nvSpPr>
        <p:spPr>
          <a:xfrm>
            <a:off x="3686396" y="-4173280"/>
            <a:ext cx="245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data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98D62D-A7E3-41F9-B0A4-30B39FC85EB8}"/>
              </a:ext>
            </a:extLst>
          </p:cNvPr>
          <p:cNvSpPr txBox="1"/>
          <p:nvPr/>
        </p:nvSpPr>
        <p:spPr>
          <a:xfrm>
            <a:off x="-60332" y="-2327769"/>
            <a:ext cx="205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computation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287ED58-6AE8-43F6-AC22-1194E97F2B86}"/>
              </a:ext>
            </a:extLst>
          </p:cNvPr>
          <p:cNvSpPr txBox="1"/>
          <p:nvPr/>
        </p:nvSpPr>
        <p:spPr>
          <a:xfrm>
            <a:off x="3670333" y="-298102"/>
            <a:ext cx="262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data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7D71B9C-A0A1-46F5-B2E0-A095E0CC1C13}"/>
              </a:ext>
            </a:extLst>
          </p:cNvPr>
          <p:cNvSpPr txBox="1"/>
          <p:nvPr/>
        </p:nvSpPr>
        <p:spPr>
          <a:xfrm>
            <a:off x="229602" y="900727"/>
            <a:ext cx="255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Selection by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1FA00537-36D3-4B7B-A0BD-729E9E683FAE}"/>
              </a:ext>
            </a:extLst>
          </p:cNvPr>
          <p:cNvSpPr/>
          <p:nvPr/>
        </p:nvSpPr>
        <p:spPr>
          <a:xfrm rot="7431006">
            <a:off x="1792338" y="1230690"/>
            <a:ext cx="2042688" cy="39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0D85D0D-1756-472C-8BDD-3B388A1FCF6F}"/>
              </a:ext>
            </a:extLst>
          </p:cNvPr>
          <p:cNvSpPr txBox="1"/>
          <p:nvPr/>
        </p:nvSpPr>
        <p:spPr>
          <a:xfrm>
            <a:off x="2410701" y="5688082"/>
            <a:ext cx="17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Selection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内容占位符 4">
            <a:extLst>
              <a:ext uri="{FF2B5EF4-FFF2-40B4-BE49-F238E27FC236}">
                <a16:creationId xmlns:a16="http://schemas.microsoft.com/office/drawing/2014/main" id="{D06CB2D2-BBC4-481E-A3AA-BFB94ECD350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402" y="4040796"/>
            <a:ext cx="7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877BC8-EC1B-454F-BDE1-AB53DD655020}"/>
                  </a:ext>
                </a:extLst>
              </p:cNvPr>
              <p:cNvSpPr txBox="1"/>
              <p:nvPr/>
            </p:nvSpPr>
            <p:spPr>
              <a:xfrm>
                <a:off x="4511919" y="557930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877BC8-EC1B-454F-BDE1-AB53DD655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919" y="557930"/>
                <a:ext cx="4614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AA91B7A-4F69-4CFA-8874-9D815D337EE1}"/>
                  </a:ext>
                </a:extLst>
              </p:cNvPr>
              <p:cNvSpPr txBox="1"/>
              <p:nvPr/>
            </p:nvSpPr>
            <p:spPr>
              <a:xfrm>
                <a:off x="4362604" y="1533032"/>
                <a:ext cx="720000" cy="108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AA91B7A-4F69-4CFA-8874-9D815D33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604" y="1533032"/>
                <a:ext cx="720000" cy="108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31D5045-31E2-4C0A-87CB-7056EB4E7D7D}"/>
                  </a:ext>
                </a:extLst>
              </p:cNvPr>
              <p:cNvSpPr txBox="1"/>
              <p:nvPr/>
            </p:nvSpPr>
            <p:spPr>
              <a:xfrm>
                <a:off x="5243570" y="2410766"/>
                <a:ext cx="720000" cy="108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31D5045-31E2-4C0A-87CB-7056EB4E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570" y="2410766"/>
                <a:ext cx="720000" cy="108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>
            <a:extLst>
              <a:ext uri="{FF2B5EF4-FFF2-40B4-BE49-F238E27FC236}">
                <a16:creationId xmlns:a16="http://schemas.microsoft.com/office/drawing/2014/main" id="{7DEA2180-F43D-4CDE-B39C-DA1B1A11A9EB}"/>
              </a:ext>
            </a:extLst>
          </p:cNvPr>
          <p:cNvSpPr/>
          <p:nvPr/>
        </p:nvSpPr>
        <p:spPr>
          <a:xfrm>
            <a:off x="5280926" y="3539247"/>
            <a:ext cx="36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2DF8912-11D7-4336-A6DB-F93D3A22C172}"/>
              </a:ext>
            </a:extLst>
          </p:cNvPr>
          <p:cNvSpPr/>
          <p:nvPr/>
        </p:nvSpPr>
        <p:spPr>
          <a:xfrm>
            <a:off x="5173364" y="3628254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444B5A-BE86-42F9-99E7-5F64523549D1}"/>
              </a:ext>
            </a:extLst>
          </p:cNvPr>
          <p:cNvSpPr/>
          <p:nvPr/>
        </p:nvSpPr>
        <p:spPr>
          <a:xfrm>
            <a:off x="5039322" y="3743597"/>
            <a:ext cx="3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6D948A8-A9A2-42F9-A0A4-DB62EC0910CC}"/>
              </a:ext>
            </a:extLst>
          </p:cNvPr>
          <p:cNvSpPr/>
          <p:nvPr/>
        </p:nvSpPr>
        <p:spPr>
          <a:xfrm>
            <a:off x="4903068" y="3832604"/>
            <a:ext cx="3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2491A32-9914-42A3-9FCA-27B46E65075D}"/>
                  </a:ext>
                </a:extLst>
              </p:cNvPr>
              <p:cNvSpPr txBox="1"/>
              <p:nvPr/>
            </p:nvSpPr>
            <p:spPr>
              <a:xfrm>
                <a:off x="4289774" y="4194312"/>
                <a:ext cx="360000" cy="72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2491A32-9914-42A3-9FCA-27B46E65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4" y="4194312"/>
                <a:ext cx="360000" cy="720000"/>
              </a:xfrm>
              <a:prstGeom prst="rect">
                <a:avLst/>
              </a:prstGeom>
              <a:blipFill>
                <a:blip r:embed="rId11"/>
                <a:stretch>
                  <a:fillRect r="-27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A622DFA-B034-4BCD-9488-02C42B7C48BA}"/>
                  </a:ext>
                </a:extLst>
              </p:cNvPr>
              <p:cNvSpPr txBox="1"/>
              <p:nvPr/>
            </p:nvSpPr>
            <p:spPr>
              <a:xfrm>
                <a:off x="5039322" y="4954479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A622DFA-B034-4BCD-9488-02C42B7C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22" y="4954479"/>
                <a:ext cx="5173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8B41E22-B25D-40F3-ABF3-8E11D9B623EA}"/>
                  </a:ext>
                </a:extLst>
              </p:cNvPr>
              <p:cNvSpPr txBox="1"/>
              <p:nvPr/>
            </p:nvSpPr>
            <p:spPr>
              <a:xfrm>
                <a:off x="4604379" y="3374265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8B41E22-B25D-40F3-ABF3-8E11D9B6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79" y="3374265"/>
                <a:ext cx="4614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F86604C1-BCE6-43EB-9E26-65D732BADECB}"/>
              </a:ext>
            </a:extLst>
          </p:cNvPr>
          <p:cNvSpPr/>
          <p:nvPr/>
        </p:nvSpPr>
        <p:spPr>
          <a:xfrm>
            <a:off x="5262072" y="620829"/>
            <a:ext cx="72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66CB64B-8FFE-463D-A916-F01EDCA6E07A}"/>
              </a:ext>
            </a:extLst>
          </p:cNvPr>
          <p:cNvSpPr/>
          <p:nvPr/>
        </p:nvSpPr>
        <p:spPr>
          <a:xfrm>
            <a:off x="5154510" y="709836"/>
            <a:ext cx="720000" cy="10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AFC2B80-254E-4E6A-A107-B0D0D4591243}"/>
              </a:ext>
            </a:extLst>
          </p:cNvPr>
          <p:cNvSpPr/>
          <p:nvPr/>
        </p:nvSpPr>
        <p:spPr>
          <a:xfrm>
            <a:off x="5020468" y="825179"/>
            <a:ext cx="720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B7C9077-7A1C-459A-BE82-40C9685BFA06}"/>
              </a:ext>
            </a:extLst>
          </p:cNvPr>
          <p:cNvSpPr/>
          <p:nvPr/>
        </p:nvSpPr>
        <p:spPr>
          <a:xfrm>
            <a:off x="4884214" y="914186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468D261-7441-4FCE-B679-B4B028C5F40C}"/>
              </a:ext>
            </a:extLst>
          </p:cNvPr>
          <p:cNvSpPr txBox="1"/>
          <p:nvPr/>
        </p:nvSpPr>
        <p:spPr>
          <a:xfrm>
            <a:off x="4842984" y="2755800"/>
            <a:ext cx="17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5E85221-7274-4552-96EC-7467D34BD912}"/>
              </a:ext>
            </a:extLst>
          </p:cNvPr>
          <p:cNvSpPr txBox="1"/>
          <p:nvPr/>
        </p:nvSpPr>
        <p:spPr>
          <a:xfrm>
            <a:off x="4664698" y="5441654"/>
            <a:ext cx="17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箭头: 右 92">
            <a:extLst>
              <a:ext uri="{FF2B5EF4-FFF2-40B4-BE49-F238E27FC236}">
                <a16:creationId xmlns:a16="http://schemas.microsoft.com/office/drawing/2014/main" id="{C2F2D33F-8C31-4F37-B925-47F983151233}"/>
              </a:ext>
            </a:extLst>
          </p:cNvPr>
          <p:cNvSpPr/>
          <p:nvPr/>
        </p:nvSpPr>
        <p:spPr>
          <a:xfrm>
            <a:off x="6853805" y="1902364"/>
            <a:ext cx="1012767" cy="3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A16D599-2977-49C6-82CE-AFD3EDBA0195}"/>
              </a:ext>
            </a:extLst>
          </p:cNvPr>
          <p:cNvSpPr txBox="1"/>
          <p:nvPr/>
        </p:nvSpPr>
        <p:spPr>
          <a:xfrm>
            <a:off x="9849370" y="5688082"/>
            <a:ext cx="22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Factorization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E056FFC-4031-4AEC-A96E-2E6396C7E20B}"/>
              </a:ext>
            </a:extLst>
          </p:cNvPr>
          <p:cNvSpPr/>
          <p:nvPr/>
        </p:nvSpPr>
        <p:spPr>
          <a:xfrm>
            <a:off x="11356570" y="2667401"/>
            <a:ext cx="755716" cy="625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FF94B92-241A-4EAE-8881-B68A0078B57B}"/>
              </a:ext>
            </a:extLst>
          </p:cNvPr>
          <p:cNvSpPr/>
          <p:nvPr/>
        </p:nvSpPr>
        <p:spPr>
          <a:xfrm>
            <a:off x="11249008" y="2756408"/>
            <a:ext cx="755716" cy="6256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8C6CFA6-5CC0-496B-A0EB-FD9EA53808DE}"/>
              </a:ext>
            </a:extLst>
          </p:cNvPr>
          <p:cNvSpPr/>
          <p:nvPr/>
        </p:nvSpPr>
        <p:spPr>
          <a:xfrm>
            <a:off x="8772580" y="1778597"/>
            <a:ext cx="1502875" cy="62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F815BED-FADE-45BE-B02F-EC654395A0B8}"/>
              </a:ext>
            </a:extLst>
          </p:cNvPr>
          <p:cNvSpPr/>
          <p:nvPr/>
        </p:nvSpPr>
        <p:spPr>
          <a:xfrm>
            <a:off x="12702184" y="1753422"/>
            <a:ext cx="1177200" cy="75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3858EA7-206A-4BFD-B448-ADF4C6ED7C6D}"/>
                  </a:ext>
                </a:extLst>
              </p:cNvPr>
              <p:cNvSpPr txBox="1"/>
              <p:nvPr/>
            </p:nvSpPr>
            <p:spPr>
              <a:xfrm>
                <a:off x="8284266" y="1911440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3858EA7-206A-4BFD-B448-ADF4C6ED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266" y="1911440"/>
                <a:ext cx="4614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16B8929-00C1-4EDF-9068-793E85F75FD6}"/>
                  </a:ext>
                </a:extLst>
              </p:cNvPr>
              <p:cNvSpPr txBox="1"/>
              <p:nvPr/>
            </p:nvSpPr>
            <p:spPr>
              <a:xfrm>
                <a:off x="12206007" y="1911440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16B8929-00C1-4EDF-9068-793E85F7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6007" y="1911440"/>
                <a:ext cx="4614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A4E729B-9287-47F2-94CD-BCBA63B0918F}"/>
                  </a:ext>
                </a:extLst>
              </p:cNvPr>
              <p:cNvSpPr txBox="1"/>
              <p:nvPr/>
            </p:nvSpPr>
            <p:spPr>
              <a:xfrm>
                <a:off x="9265341" y="1424362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A4E729B-9287-47F2-94CD-BCBA63B0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341" y="1424362"/>
                <a:ext cx="51735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050F140-3F13-4EA4-92A7-44BFAB0DCA2A}"/>
                  </a:ext>
                </a:extLst>
              </p:cNvPr>
              <p:cNvSpPr txBox="1"/>
              <p:nvPr/>
            </p:nvSpPr>
            <p:spPr>
              <a:xfrm>
                <a:off x="13038838" y="1402531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050F140-3F13-4EA4-92A7-44BFAB0D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8838" y="1402531"/>
                <a:ext cx="51735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>
            <a:extLst>
              <a:ext uri="{FF2B5EF4-FFF2-40B4-BE49-F238E27FC236}">
                <a16:creationId xmlns:a16="http://schemas.microsoft.com/office/drawing/2014/main" id="{2DA80392-C68D-4413-81AC-8A7E8E54D274}"/>
              </a:ext>
            </a:extLst>
          </p:cNvPr>
          <p:cNvSpPr/>
          <p:nvPr/>
        </p:nvSpPr>
        <p:spPr>
          <a:xfrm>
            <a:off x="8870548" y="4165733"/>
            <a:ext cx="1044000" cy="62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B30BDB3A-3C2C-4458-83ED-EF4A93A12FB4}"/>
                  </a:ext>
                </a:extLst>
              </p:cNvPr>
              <p:cNvSpPr txBox="1"/>
              <p:nvPr/>
            </p:nvSpPr>
            <p:spPr>
              <a:xfrm>
                <a:off x="8390496" y="4256429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B30BDB3A-3C2C-4458-83ED-EF4A93A1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96" y="4256429"/>
                <a:ext cx="46142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 104">
            <a:extLst>
              <a:ext uri="{FF2B5EF4-FFF2-40B4-BE49-F238E27FC236}">
                <a16:creationId xmlns:a16="http://schemas.microsoft.com/office/drawing/2014/main" id="{B1F0BABA-5739-4087-800B-809C10C20C2E}"/>
              </a:ext>
            </a:extLst>
          </p:cNvPr>
          <p:cNvSpPr/>
          <p:nvPr/>
        </p:nvSpPr>
        <p:spPr>
          <a:xfrm>
            <a:off x="12771254" y="4171627"/>
            <a:ext cx="726864" cy="75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0CB149B-F09C-4872-849E-E38252C7241B}"/>
                  </a:ext>
                </a:extLst>
              </p:cNvPr>
              <p:cNvSpPr txBox="1"/>
              <p:nvPr/>
            </p:nvSpPr>
            <p:spPr>
              <a:xfrm>
                <a:off x="9142107" y="3777642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0CB149B-F09C-4872-849E-E38252C72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107" y="3777642"/>
                <a:ext cx="51735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CC78191-1D60-4D42-8775-CD3586E8168F}"/>
                  </a:ext>
                </a:extLst>
              </p:cNvPr>
              <p:cNvSpPr txBox="1"/>
              <p:nvPr/>
            </p:nvSpPr>
            <p:spPr>
              <a:xfrm>
                <a:off x="12883397" y="3859124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CC78191-1D60-4D42-8775-CD3586E8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3397" y="3859124"/>
                <a:ext cx="51735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38CD20-B692-43D5-946D-B6EDB5F3252F}"/>
                  </a:ext>
                </a:extLst>
              </p:cNvPr>
              <p:cNvSpPr txBox="1"/>
              <p:nvPr/>
            </p:nvSpPr>
            <p:spPr>
              <a:xfrm>
                <a:off x="12240761" y="4261753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38CD20-B692-43D5-946D-B6EDB5F32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761" y="4261753"/>
                <a:ext cx="46142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>
            <a:extLst>
              <a:ext uri="{FF2B5EF4-FFF2-40B4-BE49-F238E27FC236}">
                <a16:creationId xmlns:a16="http://schemas.microsoft.com/office/drawing/2014/main" id="{AA95F6C5-EDA1-4291-AAF9-CBD9157FB06B}"/>
              </a:ext>
            </a:extLst>
          </p:cNvPr>
          <p:cNvSpPr/>
          <p:nvPr/>
        </p:nvSpPr>
        <p:spPr>
          <a:xfrm>
            <a:off x="11114966" y="2871751"/>
            <a:ext cx="755716" cy="6256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4E94DB9-B665-4801-87E8-3D5F28EA7F71}"/>
              </a:ext>
            </a:extLst>
          </p:cNvPr>
          <p:cNvSpPr/>
          <p:nvPr/>
        </p:nvSpPr>
        <p:spPr>
          <a:xfrm>
            <a:off x="10978712" y="2960758"/>
            <a:ext cx="755716" cy="625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1D2AD5-1F7A-49AF-BA70-811D8A8F38BF}"/>
                  </a:ext>
                </a:extLst>
              </p:cNvPr>
              <p:cNvSpPr txBox="1"/>
              <p:nvPr/>
            </p:nvSpPr>
            <p:spPr>
              <a:xfrm>
                <a:off x="10792422" y="2410317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1D2AD5-1F7A-49AF-BA70-811D8A8F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422" y="2410317"/>
                <a:ext cx="46142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0DF4153-58C2-49C1-88A2-7736BFF6268E}"/>
                  </a:ext>
                </a:extLst>
              </p:cNvPr>
              <p:cNvSpPr txBox="1"/>
              <p:nvPr/>
            </p:nvSpPr>
            <p:spPr>
              <a:xfrm>
                <a:off x="10545981" y="3033020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0DF4153-58C2-49C1-88A2-7736BFF6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5981" y="3033020"/>
                <a:ext cx="46142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B9353ED-40E6-4DAC-A50F-7F2716DB49B1}"/>
                  </a:ext>
                </a:extLst>
              </p:cNvPr>
              <p:cNvSpPr txBox="1"/>
              <p:nvPr/>
            </p:nvSpPr>
            <p:spPr>
              <a:xfrm>
                <a:off x="11165708" y="3632894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B9353ED-40E6-4DAC-A50F-7F2716DB4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708" y="3632894"/>
                <a:ext cx="4614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3BAD3317-9E40-4874-BE93-5A60A6F358A8}"/>
                  </a:ext>
                </a:extLst>
              </p:cNvPr>
              <p:cNvSpPr txBox="1"/>
              <p:nvPr/>
            </p:nvSpPr>
            <p:spPr>
              <a:xfrm>
                <a:off x="9198208" y="935163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3BAD3317-9E40-4874-BE93-5A60A6F3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08" y="935163"/>
                <a:ext cx="461423" cy="369332"/>
              </a:xfrm>
              <a:prstGeom prst="rect">
                <a:avLst/>
              </a:prstGeom>
              <a:blipFill>
                <a:blip r:embed="rId2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D52993DF-3867-4312-84D3-B5DEFA67B19C}"/>
                  </a:ext>
                </a:extLst>
              </p:cNvPr>
              <p:cNvSpPr txBox="1"/>
              <p:nvPr/>
            </p:nvSpPr>
            <p:spPr>
              <a:xfrm>
                <a:off x="12922503" y="933444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D52993DF-3867-4312-84D3-B5DEFA67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503" y="933444"/>
                <a:ext cx="46142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E9B373E-EDD2-427B-AB0C-706D070E0D06}"/>
                  </a:ext>
                </a:extLst>
              </p:cNvPr>
              <p:cNvSpPr txBox="1"/>
              <p:nvPr/>
            </p:nvSpPr>
            <p:spPr>
              <a:xfrm>
                <a:off x="11063484" y="935295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E9B373E-EDD2-427B-AB0C-706D070E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3484" y="935295"/>
                <a:ext cx="46142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249D1BD1-21B0-40AA-B090-7EF397E3EC78}"/>
              </a:ext>
            </a:extLst>
          </p:cNvPr>
          <p:cNvSpPr txBox="1"/>
          <p:nvPr/>
        </p:nvSpPr>
        <p:spPr>
          <a:xfrm>
            <a:off x="9546237" y="714645"/>
            <a:ext cx="11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8815241-691D-47AF-BFA8-58C4FCA0B5B3}"/>
              </a:ext>
            </a:extLst>
          </p:cNvPr>
          <p:cNvSpPr txBox="1"/>
          <p:nvPr/>
        </p:nvSpPr>
        <p:spPr>
          <a:xfrm>
            <a:off x="11459559" y="720716"/>
            <a:ext cx="11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40278B3-28AD-4954-8618-26D28FE9AC17}"/>
              </a:ext>
            </a:extLst>
          </p:cNvPr>
          <p:cNvCxnSpPr>
            <a:cxnSpLocks/>
          </p:cNvCxnSpPr>
          <p:nvPr/>
        </p:nvCxnSpPr>
        <p:spPr>
          <a:xfrm>
            <a:off x="9659631" y="1119829"/>
            <a:ext cx="1403853" cy="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93C2DC1-E795-4FF7-9DCC-0309B7811E2A}"/>
              </a:ext>
            </a:extLst>
          </p:cNvPr>
          <p:cNvCxnSpPr>
            <a:cxnSpLocks/>
          </p:cNvCxnSpPr>
          <p:nvPr/>
        </p:nvCxnSpPr>
        <p:spPr>
          <a:xfrm flipV="1">
            <a:off x="11524907" y="1118110"/>
            <a:ext cx="1397596" cy="18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61">
            <a:extLst>
              <a:ext uri="{FF2B5EF4-FFF2-40B4-BE49-F238E27FC236}">
                <a16:creationId xmlns:a16="http://schemas.microsoft.com/office/drawing/2014/main" id="{A4F9FF57-53E8-4262-AD83-2EC8059E6A5E}"/>
              </a:ext>
            </a:extLst>
          </p:cNvPr>
          <p:cNvSpPr/>
          <p:nvPr/>
        </p:nvSpPr>
        <p:spPr>
          <a:xfrm>
            <a:off x="9316373" y="-280786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8BA3D56-5D75-43CA-BC82-41FD24A87B87}"/>
              </a:ext>
            </a:extLst>
          </p:cNvPr>
          <p:cNvSpPr/>
          <p:nvPr/>
        </p:nvSpPr>
        <p:spPr>
          <a:xfrm>
            <a:off x="10583292" y="-280786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61D18B4-885E-49F9-81CB-FC84A5CC9D1C}"/>
              </a:ext>
            </a:extLst>
          </p:cNvPr>
          <p:cNvSpPr/>
          <p:nvPr/>
        </p:nvSpPr>
        <p:spPr>
          <a:xfrm>
            <a:off x="11850211" y="-280786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F33E943-93DD-412A-BB6F-321A7AEC7DDB}"/>
              </a:ext>
            </a:extLst>
          </p:cNvPr>
          <p:cNvCxnSpPr>
            <a:cxnSpLocks/>
            <a:stCxn id="162" idx="3"/>
            <a:endCxn id="163" idx="1"/>
          </p:cNvCxnSpPr>
          <p:nvPr/>
        </p:nvCxnSpPr>
        <p:spPr>
          <a:xfrm>
            <a:off x="9676373" y="-244786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5D88470-86A6-4472-BF5A-26F2F2CD2096}"/>
              </a:ext>
            </a:extLst>
          </p:cNvPr>
          <p:cNvCxnSpPr>
            <a:cxnSpLocks/>
            <a:stCxn id="163" idx="3"/>
            <a:endCxn id="164" idx="1"/>
          </p:cNvCxnSpPr>
          <p:nvPr/>
        </p:nvCxnSpPr>
        <p:spPr>
          <a:xfrm>
            <a:off x="10943292" y="-244786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47A7EEE5-FB82-4214-AD3E-A36350892460}"/>
              </a:ext>
            </a:extLst>
          </p:cNvPr>
          <p:cNvSpPr/>
          <p:nvPr/>
        </p:nvSpPr>
        <p:spPr>
          <a:xfrm>
            <a:off x="13117130" y="-280786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4F56C65C-04F0-48A3-9765-70A500E55C19}"/>
              </a:ext>
            </a:extLst>
          </p:cNvPr>
          <p:cNvCxnSpPr>
            <a:cxnSpLocks/>
            <a:stCxn id="164" idx="3"/>
            <a:endCxn id="167" idx="1"/>
          </p:cNvCxnSpPr>
          <p:nvPr/>
        </p:nvCxnSpPr>
        <p:spPr>
          <a:xfrm>
            <a:off x="12210211" y="-244786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81EA1B98-1356-487E-98D9-113A9DDE69AF}"/>
              </a:ext>
            </a:extLst>
          </p:cNvPr>
          <p:cNvSpPr/>
          <p:nvPr/>
        </p:nvSpPr>
        <p:spPr>
          <a:xfrm>
            <a:off x="9316373" y="-188590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BD44572A-5064-4645-A5F6-D1158CBB2044}"/>
              </a:ext>
            </a:extLst>
          </p:cNvPr>
          <p:cNvSpPr/>
          <p:nvPr/>
        </p:nvSpPr>
        <p:spPr>
          <a:xfrm>
            <a:off x="10583292" y="-188590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658567C-D830-46FA-BBFD-4B65BE60A912}"/>
              </a:ext>
            </a:extLst>
          </p:cNvPr>
          <p:cNvSpPr/>
          <p:nvPr/>
        </p:nvSpPr>
        <p:spPr>
          <a:xfrm>
            <a:off x="11850211" y="-188590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BB0C12E7-A482-40C7-BB4B-B0183ABC05AA}"/>
              </a:ext>
            </a:extLst>
          </p:cNvPr>
          <p:cNvSpPr/>
          <p:nvPr/>
        </p:nvSpPr>
        <p:spPr>
          <a:xfrm>
            <a:off x="13117130" y="-188590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60F28761-141A-427F-93FF-7179315E5BF8}"/>
              </a:ext>
            </a:extLst>
          </p:cNvPr>
          <p:cNvSpPr txBox="1"/>
          <p:nvPr/>
        </p:nvSpPr>
        <p:spPr>
          <a:xfrm>
            <a:off x="7731891" y="-1722621"/>
            <a:ext cx="151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7053513-D1EF-42C2-AFDF-C703302FF607}"/>
              </a:ext>
            </a:extLst>
          </p:cNvPr>
          <p:cNvSpPr txBox="1"/>
          <p:nvPr/>
        </p:nvSpPr>
        <p:spPr>
          <a:xfrm>
            <a:off x="7795331" y="-2579844"/>
            <a:ext cx="13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6FBB392-5F73-48DD-8B0C-9AA76CCD2F1B}"/>
                  </a:ext>
                </a:extLst>
              </p:cNvPr>
              <p:cNvSpPr txBox="1"/>
              <p:nvPr/>
            </p:nvSpPr>
            <p:spPr>
              <a:xfrm>
                <a:off x="9172268" y="-3660906"/>
                <a:ext cx="1133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6FBB392-5F73-48DD-8B0C-9AA76CCD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268" y="-3660906"/>
                <a:ext cx="1133147" cy="369332"/>
              </a:xfrm>
              <a:prstGeom prst="rect">
                <a:avLst/>
              </a:prstGeom>
              <a:blipFill>
                <a:blip r:embed="rId28"/>
                <a:stretch>
                  <a:fillRect l="-483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225E18D9-43EE-44D7-813D-07244F1F136A}"/>
              </a:ext>
            </a:extLst>
          </p:cNvPr>
          <p:cNvCxnSpPr>
            <a:cxnSpLocks/>
            <a:stCxn id="175" idx="2"/>
            <a:endCxn id="162" idx="0"/>
          </p:cNvCxnSpPr>
          <p:nvPr/>
        </p:nvCxnSpPr>
        <p:spPr>
          <a:xfrm flipH="1">
            <a:off x="9496373" y="-3291574"/>
            <a:ext cx="242469" cy="4837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6527E35B-0DA8-46EE-88EF-5CCC751647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95261" y="-2114769"/>
            <a:ext cx="1215453" cy="536895"/>
          </a:xfrm>
          <a:prstGeom prst="bentConnector3">
            <a:avLst>
              <a:gd name="adj1" fmla="val 100154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5B0BB8C-3DBE-4634-B7EB-58A005310471}"/>
              </a:ext>
            </a:extLst>
          </p:cNvPr>
          <p:cNvCxnSpPr>
            <a:cxnSpLocks/>
          </p:cNvCxnSpPr>
          <p:nvPr/>
        </p:nvCxnSpPr>
        <p:spPr>
          <a:xfrm>
            <a:off x="10943292" y="-1238595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738F3C2E-36A5-4914-87D6-310CE56A02BB}"/>
              </a:ext>
            </a:extLst>
          </p:cNvPr>
          <p:cNvCxnSpPr>
            <a:cxnSpLocks/>
          </p:cNvCxnSpPr>
          <p:nvPr/>
        </p:nvCxnSpPr>
        <p:spPr>
          <a:xfrm>
            <a:off x="12210210" y="-1238595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42BE1F4D-5505-4F33-B5F5-55AC802A07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17667" y="-2258996"/>
            <a:ext cx="918169" cy="546919"/>
          </a:xfrm>
          <a:prstGeom prst="bentConnector3">
            <a:avLst>
              <a:gd name="adj1" fmla="val 100298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AF2FD283-5FAF-42FE-8062-824E4FDDB924}"/>
              </a:ext>
            </a:extLst>
          </p:cNvPr>
          <p:cNvCxnSpPr>
            <a:cxnSpLocks/>
          </p:cNvCxnSpPr>
          <p:nvPr/>
        </p:nvCxnSpPr>
        <p:spPr>
          <a:xfrm>
            <a:off x="12210210" y="-153388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0F0BC9CB-AB20-4ED8-B25C-DB1B4D457E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37241" y="-2399790"/>
            <a:ext cx="624717" cy="535058"/>
          </a:xfrm>
          <a:prstGeom prst="bentConnector3">
            <a:avLst>
              <a:gd name="adj1" fmla="val 100268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E9194845-7BAA-4340-9121-E3D6F0EFCDE1}"/>
                  </a:ext>
                </a:extLst>
              </p:cNvPr>
              <p:cNvSpPr txBox="1"/>
              <p:nvPr/>
            </p:nvSpPr>
            <p:spPr>
              <a:xfrm>
                <a:off x="13858938" y="-2067562"/>
                <a:ext cx="340259" cy="39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E9194845-7BAA-4340-9121-E3D6F0EFC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8938" y="-2067562"/>
                <a:ext cx="340259" cy="397225"/>
              </a:xfrm>
              <a:prstGeom prst="rect">
                <a:avLst/>
              </a:prstGeom>
              <a:blipFill>
                <a:blip r:embed="rId29"/>
                <a:stretch>
                  <a:fillRect r="-21429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1585CD5-0383-4D66-9CC7-A366CFF0F1F5}"/>
                  </a:ext>
                </a:extLst>
              </p:cNvPr>
              <p:cNvSpPr txBox="1"/>
              <p:nvPr/>
            </p:nvSpPr>
            <p:spPr>
              <a:xfrm>
                <a:off x="13853918" y="-1754811"/>
                <a:ext cx="340259" cy="397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1585CD5-0383-4D66-9CC7-A366CFF0F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918" y="-1754811"/>
                <a:ext cx="340259" cy="397481"/>
              </a:xfrm>
              <a:prstGeom prst="rect">
                <a:avLst/>
              </a:prstGeom>
              <a:blipFill>
                <a:blip r:embed="rId30"/>
                <a:stretch>
                  <a:fillRect r="-21818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8203F35E-3617-479B-9B1B-C675BA4B689A}"/>
                  </a:ext>
                </a:extLst>
              </p:cNvPr>
              <p:cNvSpPr txBox="1"/>
              <p:nvPr/>
            </p:nvSpPr>
            <p:spPr>
              <a:xfrm>
                <a:off x="13853918" y="-1460989"/>
                <a:ext cx="340259" cy="398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8203F35E-3617-479B-9B1B-C675BA4B6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918" y="-1460989"/>
                <a:ext cx="340259" cy="398892"/>
              </a:xfrm>
              <a:prstGeom prst="rect">
                <a:avLst/>
              </a:prstGeom>
              <a:blipFill>
                <a:blip r:embed="rId31"/>
                <a:stretch>
                  <a:fillRect r="-21818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2545B47A-11A3-419C-8A97-DF4256B8421D}"/>
              </a:ext>
            </a:extLst>
          </p:cNvPr>
          <p:cNvCxnSpPr>
            <a:cxnSpLocks/>
          </p:cNvCxnSpPr>
          <p:nvPr/>
        </p:nvCxnSpPr>
        <p:spPr>
          <a:xfrm>
            <a:off x="13477130" y="-1807127"/>
            <a:ext cx="3577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84C98FE3-6253-49D1-86DE-82AE41675810}"/>
              </a:ext>
            </a:extLst>
          </p:cNvPr>
          <p:cNvCxnSpPr>
            <a:cxnSpLocks/>
          </p:cNvCxnSpPr>
          <p:nvPr/>
        </p:nvCxnSpPr>
        <p:spPr>
          <a:xfrm>
            <a:off x="13477130" y="-1535368"/>
            <a:ext cx="3577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D2A6338D-3868-448E-82DB-B13A08BA5474}"/>
              </a:ext>
            </a:extLst>
          </p:cNvPr>
          <p:cNvCxnSpPr>
            <a:cxnSpLocks/>
          </p:cNvCxnSpPr>
          <p:nvPr/>
        </p:nvCxnSpPr>
        <p:spPr>
          <a:xfrm>
            <a:off x="13477130" y="-1243710"/>
            <a:ext cx="3577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24EB4F85-B446-414E-9218-2B060DC19C2B}"/>
              </a:ext>
            </a:extLst>
          </p:cNvPr>
          <p:cNvCxnSpPr>
            <a:cxnSpLocks/>
          </p:cNvCxnSpPr>
          <p:nvPr/>
        </p:nvCxnSpPr>
        <p:spPr>
          <a:xfrm>
            <a:off x="13477130" y="-2431507"/>
            <a:ext cx="3577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57B1A58-2B3B-411F-9EB4-8E8C99FE0F39}"/>
                  </a:ext>
                </a:extLst>
              </p:cNvPr>
              <p:cNvSpPr txBox="1"/>
              <p:nvPr/>
            </p:nvSpPr>
            <p:spPr>
              <a:xfrm>
                <a:off x="13862696" y="-2642531"/>
                <a:ext cx="340259" cy="37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57B1A58-2B3B-411F-9EB4-8E8C99FE0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696" y="-2642531"/>
                <a:ext cx="340259" cy="376963"/>
              </a:xfrm>
              <a:prstGeom prst="rect">
                <a:avLst/>
              </a:prstGeom>
              <a:blipFill>
                <a:blip r:embed="rId32"/>
                <a:stretch>
                  <a:fillRect r="-23214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左大括号 190">
            <a:extLst>
              <a:ext uri="{FF2B5EF4-FFF2-40B4-BE49-F238E27FC236}">
                <a16:creationId xmlns:a16="http://schemas.microsoft.com/office/drawing/2014/main" id="{1288BA6B-4DED-43A8-AD5D-F0572D75CC91}"/>
              </a:ext>
            </a:extLst>
          </p:cNvPr>
          <p:cNvSpPr/>
          <p:nvPr/>
        </p:nvSpPr>
        <p:spPr>
          <a:xfrm rot="10800000">
            <a:off x="14578849" y="-3476240"/>
            <a:ext cx="340259" cy="2321896"/>
          </a:xfrm>
          <a:prstGeom prst="leftBrace">
            <a:avLst>
              <a:gd name="adj1" fmla="val 8333"/>
              <a:gd name="adj2" fmla="val 474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406C98CB-AE43-4915-A393-17C6BCC46608}"/>
                  </a:ext>
                </a:extLst>
              </p:cNvPr>
              <p:cNvSpPr txBox="1"/>
              <p:nvPr/>
            </p:nvSpPr>
            <p:spPr>
              <a:xfrm>
                <a:off x="13617224" y="-3616387"/>
                <a:ext cx="952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406C98CB-AE43-4915-A393-17C6BCC46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224" y="-3616387"/>
                <a:ext cx="952850" cy="369332"/>
              </a:xfrm>
              <a:prstGeom prst="rect">
                <a:avLst/>
              </a:prstGeom>
              <a:blipFill>
                <a:blip r:embed="rId33"/>
                <a:stretch>
                  <a:fillRect l="-576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717ABCD1-CBC4-4BF4-9171-EAAB10355EDD}"/>
                  </a:ext>
                </a:extLst>
              </p:cNvPr>
              <p:cNvSpPr txBox="1"/>
              <p:nvPr/>
            </p:nvSpPr>
            <p:spPr>
              <a:xfrm>
                <a:off x="15009617" y="-2454050"/>
                <a:ext cx="436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717ABCD1-CBC4-4BF4-9171-EAAB10355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617" y="-2454050"/>
                <a:ext cx="436210" cy="369332"/>
              </a:xfrm>
              <a:prstGeom prst="rect">
                <a:avLst/>
              </a:prstGeom>
              <a:blipFill>
                <a:blip r:embed="rId34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左大括号 193">
            <a:extLst>
              <a:ext uri="{FF2B5EF4-FFF2-40B4-BE49-F238E27FC236}">
                <a16:creationId xmlns:a16="http://schemas.microsoft.com/office/drawing/2014/main" id="{649B11E9-5AEE-4152-B048-5F292BA3AE2D}"/>
              </a:ext>
            </a:extLst>
          </p:cNvPr>
          <p:cNvSpPr/>
          <p:nvPr/>
        </p:nvSpPr>
        <p:spPr>
          <a:xfrm rot="10800000">
            <a:off x="14430870" y="-2578829"/>
            <a:ext cx="370781" cy="1543404"/>
          </a:xfrm>
          <a:prstGeom prst="leftBrace">
            <a:avLst>
              <a:gd name="adj1" fmla="val 8333"/>
              <a:gd name="adj2" fmla="val 5291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43F01BF8-CBA4-4EFC-8971-DE60615EC9B3}"/>
                  </a:ext>
                </a:extLst>
              </p:cNvPr>
              <p:cNvSpPr txBox="1"/>
              <p:nvPr/>
            </p:nvSpPr>
            <p:spPr>
              <a:xfrm>
                <a:off x="15004494" y="-2061175"/>
                <a:ext cx="436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43F01BF8-CBA4-4EFC-8971-DE60615E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494" y="-2061175"/>
                <a:ext cx="436210" cy="369332"/>
              </a:xfrm>
              <a:prstGeom prst="rect">
                <a:avLst/>
              </a:prstGeom>
              <a:blipFill>
                <a:blip r:embed="rId35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文本框 195">
            <a:extLst>
              <a:ext uri="{FF2B5EF4-FFF2-40B4-BE49-F238E27FC236}">
                <a16:creationId xmlns:a16="http://schemas.microsoft.com/office/drawing/2014/main" id="{D66311FA-B11D-439A-A8E8-88D5CF30918A}"/>
              </a:ext>
            </a:extLst>
          </p:cNvPr>
          <p:cNvSpPr txBox="1"/>
          <p:nvPr/>
        </p:nvSpPr>
        <p:spPr>
          <a:xfrm>
            <a:off x="10253845" y="-309939"/>
            <a:ext cx="26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Self-Distillation training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8" name="图片 197">
            <a:extLst>
              <a:ext uri="{FF2B5EF4-FFF2-40B4-BE49-F238E27FC236}">
                <a16:creationId xmlns:a16="http://schemas.microsoft.com/office/drawing/2014/main" id="{40A84906-2C16-473D-A29D-EA948464772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92" y="2406264"/>
            <a:ext cx="720000" cy="621818"/>
          </a:xfrm>
          <a:prstGeom prst="rect">
            <a:avLst/>
          </a:prstGeom>
        </p:spPr>
      </p:pic>
      <p:sp>
        <p:nvSpPr>
          <p:cNvPr id="199" name="文本框 198">
            <a:extLst>
              <a:ext uri="{FF2B5EF4-FFF2-40B4-BE49-F238E27FC236}">
                <a16:creationId xmlns:a16="http://schemas.microsoft.com/office/drawing/2014/main" id="{F4C237C9-0311-4912-A421-EC2C970764C9}"/>
              </a:ext>
            </a:extLst>
          </p:cNvPr>
          <p:cNvSpPr txBox="1"/>
          <p:nvPr/>
        </p:nvSpPr>
        <p:spPr>
          <a:xfrm>
            <a:off x="1211227" y="1918827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80EF22C-E345-4E8F-B1FD-B4F5C3EC2155}"/>
              </a:ext>
            </a:extLst>
          </p:cNvPr>
          <p:cNvSpPr/>
          <p:nvPr/>
        </p:nvSpPr>
        <p:spPr>
          <a:xfrm>
            <a:off x="-105569" y="-1887422"/>
            <a:ext cx="7783708" cy="223086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E744B48-26B3-478F-8408-16D5C34C4DD2}"/>
              </a:ext>
            </a:extLst>
          </p:cNvPr>
          <p:cNvSpPr txBox="1"/>
          <p:nvPr/>
        </p:nvSpPr>
        <p:spPr>
          <a:xfrm>
            <a:off x="876998" y="-4019385"/>
            <a:ext cx="17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absence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D1AA082-72CD-44FC-9EE8-C412F5670C59}"/>
              </a:ext>
            </a:extLst>
          </p:cNvPr>
          <p:cNvSpPr txBox="1"/>
          <p:nvPr/>
        </p:nvSpPr>
        <p:spPr>
          <a:xfrm>
            <a:off x="5793770" y="-59564"/>
            <a:ext cx="17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negligence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E5759E0A-1BAE-4191-9F7B-D693CF8D9641}"/>
              </a:ext>
            </a:extLst>
          </p:cNvPr>
          <p:cNvSpPr/>
          <p:nvPr/>
        </p:nvSpPr>
        <p:spPr>
          <a:xfrm>
            <a:off x="-105569" y="-4064906"/>
            <a:ext cx="3573420" cy="4311705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星形: 五角 205">
            <a:extLst>
              <a:ext uri="{FF2B5EF4-FFF2-40B4-BE49-F238E27FC236}">
                <a16:creationId xmlns:a16="http://schemas.microsoft.com/office/drawing/2014/main" id="{7D35146C-CF52-439C-AD99-BEC2C76FFC24}"/>
              </a:ext>
            </a:extLst>
          </p:cNvPr>
          <p:cNvSpPr/>
          <p:nvPr/>
        </p:nvSpPr>
        <p:spPr>
          <a:xfrm>
            <a:off x="46609" y="-998714"/>
            <a:ext cx="508000" cy="45343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A35A09CF-67B8-4B51-9D4D-36341EFEAF7B}"/>
                  </a:ext>
                </a:extLst>
              </p:cNvPr>
              <p:cNvSpPr txBox="1"/>
              <p:nvPr/>
            </p:nvSpPr>
            <p:spPr>
              <a:xfrm>
                <a:off x="189854" y="2952522"/>
                <a:ext cx="144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A35A09CF-67B8-4B51-9D4D-36341EFE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4" y="2952522"/>
                <a:ext cx="1440000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6E6E86-DF22-4D9E-A94C-CFCEDF7A850C}"/>
                  </a:ext>
                </a:extLst>
              </p:cNvPr>
              <p:cNvSpPr txBox="1"/>
              <p:nvPr/>
            </p:nvSpPr>
            <p:spPr>
              <a:xfrm>
                <a:off x="-108763" y="3934097"/>
                <a:ext cx="473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6E6E86-DF22-4D9E-A94C-CFCEDF7A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763" y="3934097"/>
                <a:ext cx="473337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矩形 215">
            <a:extLst>
              <a:ext uri="{FF2B5EF4-FFF2-40B4-BE49-F238E27FC236}">
                <a16:creationId xmlns:a16="http://schemas.microsoft.com/office/drawing/2014/main" id="{DAEC7F77-E2F4-4D02-B060-BB9A2A51E110}"/>
              </a:ext>
            </a:extLst>
          </p:cNvPr>
          <p:cNvSpPr/>
          <p:nvPr/>
        </p:nvSpPr>
        <p:spPr>
          <a:xfrm>
            <a:off x="796213" y="3063072"/>
            <a:ext cx="108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C0A4467B-C71B-4F7E-ADF1-E9995C0E6861}"/>
              </a:ext>
            </a:extLst>
          </p:cNvPr>
          <p:cNvSpPr/>
          <p:nvPr/>
        </p:nvSpPr>
        <p:spPr>
          <a:xfrm>
            <a:off x="688651" y="3152079"/>
            <a:ext cx="1080000" cy="14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7450A7B8-DEAD-4081-B061-37B5D6ED8B38}"/>
              </a:ext>
            </a:extLst>
          </p:cNvPr>
          <p:cNvSpPr/>
          <p:nvPr/>
        </p:nvSpPr>
        <p:spPr>
          <a:xfrm>
            <a:off x="554609" y="3267422"/>
            <a:ext cx="108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2BBC0D4-F070-4059-A128-46958E29E316}"/>
              </a:ext>
            </a:extLst>
          </p:cNvPr>
          <p:cNvSpPr/>
          <p:nvPr/>
        </p:nvSpPr>
        <p:spPr>
          <a:xfrm>
            <a:off x="418355" y="3356429"/>
            <a:ext cx="1080000" cy="14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4124987C-25C9-49A4-8E4C-76A1874F0728}"/>
              </a:ext>
            </a:extLst>
          </p:cNvPr>
          <p:cNvSpPr txBox="1"/>
          <p:nvPr/>
        </p:nvSpPr>
        <p:spPr>
          <a:xfrm>
            <a:off x="403359" y="5419110"/>
            <a:ext cx="17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BD79BD2B-B15E-4417-A1A9-9E72236AC229}"/>
              </a:ext>
            </a:extLst>
          </p:cNvPr>
          <p:cNvCxnSpPr>
            <a:cxnSpLocks/>
          </p:cNvCxnSpPr>
          <p:nvPr/>
        </p:nvCxnSpPr>
        <p:spPr>
          <a:xfrm flipV="1">
            <a:off x="1993408" y="1692834"/>
            <a:ext cx="1560036" cy="1114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85DAEF7C-3512-4BCB-A1FB-4C8E894A23FC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986278" y="2779544"/>
            <a:ext cx="1640124" cy="15312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箭头: 圆角右 226">
            <a:extLst>
              <a:ext uri="{FF2B5EF4-FFF2-40B4-BE49-F238E27FC236}">
                <a16:creationId xmlns:a16="http://schemas.microsoft.com/office/drawing/2014/main" id="{F651E1BA-C2E2-4400-A591-A44A0A4BBED9}"/>
              </a:ext>
            </a:extLst>
          </p:cNvPr>
          <p:cNvSpPr/>
          <p:nvPr/>
        </p:nvSpPr>
        <p:spPr>
          <a:xfrm rot="16200000" flipV="1">
            <a:off x="13711966" y="-912677"/>
            <a:ext cx="1280326" cy="653029"/>
          </a:xfrm>
          <a:prstGeom prst="bentArrow">
            <a:avLst>
              <a:gd name="adj1" fmla="val 24105"/>
              <a:gd name="adj2" fmla="val 2276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E9BC0E14-F040-4F0A-8BEA-E37FD949B711}"/>
                  </a:ext>
                </a:extLst>
              </p:cNvPr>
              <p:cNvSpPr txBox="1"/>
              <p:nvPr/>
            </p:nvSpPr>
            <p:spPr>
              <a:xfrm>
                <a:off x="944763" y="5151677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E9BC0E14-F040-4F0A-8BEA-E37FD949B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63" y="5151677"/>
                <a:ext cx="517352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文本框 238">
            <a:extLst>
              <a:ext uri="{FF2B5EF4-FFF2-40B4-BE49-F238E27FC236}">
                <a16:creationId xmlns:a16="http://schemas.microsoft.com/office/drawing/2014/main" id="{1AA27B27-8557-4B84-9368-72FB7FA74BDC}"/>
              </a:ext>
            </a:extLst>
          </p:cNvPr>
          <p:cNvSpPr txBox="1"/>
          <p:nvPr/>
        </p:nvSpPr>
        <p:spPr>
          <a:xfrm>
            <a:off x="127905" y="-515456"/>
            <a:ext cx="176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absence &amp; Data negligence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箭头: 右 242">
            <a:extLst>
              <a:ext uri="{FF2B5EF4-FFF2-40B4-BE49-F238E27FC236}">
                <a16:creationId xmlns:a16="http://schemas.microsoft.com/office/drawing/2014/main" id="{3C051AAD-7729-4EC6-BC53-886D4149377A}"/>
              </a:ext>
            </a:extLst>
          </p:cNvPr>
          <p:cNvSpPr/>
          <p:nvPr/>
        </p:nvSpPr>
        <p:spPr>
          <a:xfrm>
            <a:off x="6851728" y="4272253"/>
            <a:ext cx="1012767" cy="3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9A1A52C6-AE1E-461B-852E-03401D25C72E}"/>
              </a:ext>
            </a:extLst>
          </p:cNvPr>
          <p:cNvSpPr txBox="1"/>
          <p:nvPr/>
        </p:nvSpPr>
        <p:spPr>
          <a:xfrm>
            <a:off x="7795139" y="-2578829"/>
            <a:ext cx="13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EBDE93A5-0933-4A0C-AB45-2FA15D32E5BA}"/>
              </a:ext>
            </a:extLst>
          </p:cNvPr>
          <p:cNvSpPr txBox="1"/>
          <p:nvPr/>
        </p:nvSpPr>
        <p:spPr>
          <a:xfrm>
            <a:off x="649515" y="-3172584"/>
            <a:ext cx="2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48192668-7CB2-40B9-889B-C38FFC09D4CF}"/>
              </a:ext>
            </a:extLst>
          </p:cNvPr>
          <p:cNvSpPr txBox="1"/>
          <p:nvPr/>
        </p:nvSpPr>
        <p:spPr>
          <a:xfrm>
            <a:off x="4565202" y="-3230349"/>
            <a:ext cx="2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339468D-AED7-4E28-9066-EF25D4268455}"/>
              </a:ext>
            </a:extLst>
          </p:cNvPr>
          <p:cNvSpPr txBox="1"/>
          <p:nvPr/>
        </p:nvSpPr>
        <p:spPr>
          <a:xfrm>
            <a:off x="2380147" y="-3177895"/>
            <a:ext cx="2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2D43C51D-812D-4255-BDBC-5D257A1DA8FC}"/>
              </a:ext>
            </a:extLst>
          </p:cNvPr>
          <p:cNvSpPr txBox="1"/>
          <p:nvPr/>
        </p:nvSpPr>
        <p:spPr>
          <a:xfrm>
            <a:off x="2285600" y="-989165"/>
            <a:ext cx="2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pic>
        <p:nvPicPr>
          <p:cNvPr id="251" name="图片 250">
            <a:extLst>
              <a:ext uri="{FF2B5EF4-FFF2-40B4-BE49-F238E27FC236}">
                <a16:creationId xmlns:a16="http://schemas.microsoft.com/office/drawing/2014/main" id="{0120BF7F-174D-4891-A149-E01C3FEBC09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81" y="-3264905"/>
            <a:ext cx="720000" cy="540000"/>
          </a:xfrm>
          <a:prstGeom prst="rect">
            <a:avLst/>
          </a:prstGeom>
        </p:spPr>
      </p:pic>
      <p:sp>
        <p:nvSpPr>
          <p:cNvPr id="252" name="文本框 251">
            <a:extLst>
              <a:ext uri="{FF2B5EF4-FFF2-40B4-BE49-F238E27FC236}">
                <a16:creationId xmlns:a16="http://schemas.microsoft.com/office/drawing/2014/main" id="{72D3F39F-C1D0-4D03-A338-DC83EA48A2F6}"/>
              </a:ext>
            </a:extLst>
          </p:cNvPr>
          <p:cNvSpPr txBox="1"/>
          <p:nvPr/>
        </p:nvSpPr>
        <p:spPr>
          <a:xfrm>
            <a:off x="6442378" y="-3195891"/>
            <a:ext cx="2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407474C-3906-4740-8DDD-BE12132A8BB8}"/>
              </a:ext>
            </a:extLst>
          </p:cNvPr>
          <p:cNvSpPr txBox="1"/>
          <p:nvPr/>
        </p:nvSpPr>
        <p:spPr>
          <a:xfrm>
            <a:off x="4522481" y="-1087479"/>
            <a:ext cx="2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8A5ACEB-BA74-4EB5-8F96-C17A7B7FE444}"/>
              </a:ext>
            </a:extLst>
          </p:cNvPr>
          <p:cNvSpPr txBox="1"/>
          <p:nvPr/>
        </p:nvSpPr>
        <p:spPr>
          <a:xfrm>
            <a:off x="4061351" y="4113998"/>
            <a:ext cx="2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5D2E4989-9D60-4DE1-852D-41C3255B146E}"/>
              </a:ext>
            </a:extLst>
          </p:cNvPr>
          <p:cNvSpPr txBox="1"/>
          <p:nvPr/>
        </p:nvSpPr>
        <p:spPr>
          <a:xfrm>
            <a:off x="4119152" y="1507412"/>
            <a:ext cx="23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pic>
        <p:nvPicPr>
          <p:cNvPr id="256" name="图片 255">
            <a:extLst>
              <a:ext uri="{FF2B5EF4-FFF2-40B4-BE49-F238E27FC236}">
                <a16:creationId xmlns:a16="http://schemas.microsoft.com/office/drawing/2014/main" id="{C70AC4F0-0E92-4A2E-B295-DAAB97B3E4D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50" y="1402258"/>
            <a:ext cx="72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5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>
            <a:extLst>
              <a:ext uri="{FF2B5EF4-FFF2-40B4-BE49-F238E27FC236}">
                <a16:creationId xmlns:a16="http://schemas.microsoft.com/office/drawing/2014/main" id="{E863F9BA-5E35-4262-A208-909B65101FD4}"/>
              </a:ext>
            </a:extLst>
          </p:cNvPr>
          <p:cNvSpPr/>
          <p:nvPr/>
        </p:nvSpPr>
        <p:spPr>
          <a:xfrm>
            <a:off x="973175" y="2889614"/>
            <a:ext cx="1809566" cy="21899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D9B820A-A8E6-4C03-BEED-B9FDB987E85A}"/>
              </a:ext>
            </a:extLst>
          </p:cNvPr>
          <p:cNvSpPr/>
          <p:nvPr/>
        </p:nvSpPr>
        <p:spPr>
          <a:xfrm>
            <a:off x="3991688" y="4024994"/>
            <a:ext cx="1233513" cy="1440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42F5B83-55F2-476F-A405-DDD574B406F8}"/>
              </a:ext>
            </a:extLst>
          </p:cNvPr>
          <p:cNvSpPr/>
          <p:nvPr/>
        </p:nvSpPr>
        <p:spPr>
          <a:xfrm>
            <a:off x="3948041" y="781541"/>
            <a:ext cx="1579027" cy="1849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9BB15EFC-F40E-4996-A245-5B2E8C94B2B7}"/>
              </a:ext>
            </a:extLst>
          </p:cNvPr>
          <p:cNvSpPr/>
          <p:nvPr/>
        </p:nvSpPr>
        <p:spPr>
          <a:xfrm>
            <a:off x="6271988" y="-6276923"/>
            <a:ext cx="5034745" cy="6208183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062E2126-BB56-4949-AF71-CCA1C53CE598}"/>
              </a:ext>
            </a:extLst>
          </p:cNvPr>
          <p:cNvSpPr/>
          <p:nvPr/>
        </p:nvSpPr>
        <p:spPr>
          <a:xfrm>
            <a:off x="7046678" y="524354"/>
            <a:ext cx="4268465" cy="6041396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A9FCD73-003F-4A31-9F9E-C6DE3E914F34}"/>
              </a:ext>
            </a:extLst>
          </p:cNvPr>
          <p:cNvSpPr/>
          <p:nvPr/>
        </p:nvSpPr>
        <p:spPr>
          <a:xfrm>
            <a:off x="823176" y="518268"/>
            <a:ext cx="5039361" cy="6041396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F48608-9AA6-4163-A9A0-9439F22E9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1389" r="89472" b="88943"/>
          <a:stretch/>
        </p:blipFill>
        <p:spPr>
          <a:xfrm>
            <a:off x="4423858" y="-1392591"/>
            <a:ext cx="536863" cy="535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2CB4D-A000-4B15-A62C-6CFAE556D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2084" r="49916" b="89215"/>
          <a:stretch/>
        </p:blipFill>
        <p:spPr>
          <a:xfrm>
            <a:off x="4456101" y="-3207236"/>
            <a:ext cx="536863" cy="4821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A2B6CC-7AE9-48FE-A0E6-E93E4218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30538" r="49916" b="59793"/>
          <a:stretch/>
        </p:blipFill>
        <p:spPr>
          <a:xfrm>
            <a:off x="4442540" y="-4676841"/>
            <a:ext cx="536863" cy="5357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17FA28-30E8-4B25-AE06-36D96AD32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11595" r="49916" b="79702"/>
          <a:stretch/>
        </p:blipFill>
        <p:spPr>
          <a:xfrm>
            <a:off x="2192587" y="-4664135"/>
            <a:ext cx="536863" cy="482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964CD7-4AF0-42A4-B4FC-D8D8A1A17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21630" r="49916" b="70035"/>
          <a:stretch/>
        </p:blipFill>
        <p:spPr>
          <a:xfrm>
            <a:off x="2150430" y="-3119034"/>
            <a:ext cx="536863" cy="461818"/>
          </a:xfrm>
          <a:prstGeom prst="rect">
            <a:avLst/>
          </a:prstGeom>
        </p:spPr>
      </p:pic>
      <p:pic>
        <p:nvPicPr>
          <p:cNvPr id="18" name="内容占位符 4">
            <a:extLst>
              <a:ext uri="{FF2B5EF4-FFF2-40B4-BE49-F238E27FC236}">
                <a16:creationId xmlns:a16="http://schemas.microsoft.com/office/drawing/2014/main" id="{763A8508-23BB-4F13-B600-AB637712C3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78" y="-5175360"/>
            <a:ext cx="720000" cy="540000"/>
          </a:xfr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A3E077C-748B-43FD-B8CF-63804BDCD08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230" y="-5084428"/>
            <a:ext cx="720000" cy="540000"/>
          </a:xfrm>
          <a:prstGeom prst="rect">
            <a:avLst/>
          </a:prstGeom>
        </p:spPr>
      </p:pic>
      <p:pic>
        <p:nvPicPr>
          <p:cNvPr id="31" name="内容占位符 4">
            <a:extLst>
              <a:ext uri="{FF2B5EF4-FFF2-40B4-BE49-F238E27FC236}">
                <a16:creationId xmlns:a16="http://schemas.microsoft.com/office/drawing/2014/main" id="{A0E325B9-5275-4770-A3B4-F05609D98A2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003" y="-3601471"/>
            <a:ext cx="720000" cy="5400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DDA170F-901B-47CF-A349-A051A30BFB65}"/>
              </a:ext>
            </a:extLst>
          </p:cNvPr>
          <p:cNvCxnSpPr>
            <a:cxnSpLocks/>
          </p:cNvCxnSpPr>
          <p:nvPr/>
        </p:nvCxnSpPr>
        <p:spPr>
          <a:xfrm flipV="1">
            <a:off x="727154" y="-2282615"/>
            <a:ext cx="5034744" cy="27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63FDC5-0FA2-43F6-AB54-4D410AE429E8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3104196" y="-5743439"/>
            <a:ext cx="0" cy="55628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855BFD3A-F237-4CC5-B7B2-51CFC70766C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35" y="-1798582"/>
            <a:ext cx="720000" cy="54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4E7E854-6210-4546-8580-358B8C50C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97" y="-3880684"/>
            <a:ext cx="548135" cy="54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EC29BCE-8976-4AC7-AD5A-690DB9990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22" y="-2199759"/>
            <a:ext cx="557420" cy="54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E46242D-CC62-40B6-93C5-4789B4763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59" y="-5432211"/>
            <a:ext cx="548135" cy="54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9788076-4EDF-45FC-B2C1-6D296B732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41" y="-5477768"/>
            <a:ext cx="548135" cy="54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EA57703-7E56-4DFE-99A3-D51E00B50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829" y="-3948157"/>
            <a:ext cx="548135" cy="540000"/>
          </a:xfrm>
          <a:prstGeom prst="rect">
            <a:avLst/>
          </a:prstGeom>
        </p:spPr>
      </p:pic>
      <p:pic>
        <p:nvPicPr>
          <p:cNvPr id="48" name="内容占位符 4">
            <a:extLst>
              <a:ext uri="{FF2B5EF4-FFF2-40B4-BE49-F238E27FC236}">
                <a16:creationId xmlns:a16="http://schemas.microsoft.com/office/drawing/2014/main" id="{2F05B8E5-A0E6-40F1-9530-E74F89CB06E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10" y="-1788218"/>
            <a:ext cx="720000" cy="540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B3BA504-B806-48B4-92B4-D27702E15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06" y="-2235443"/>
            <a:ext cx="557420" cy="540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98479E7-A254-4D7C-A429-EF668B46E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21142" r="89452" b="69877"/>
          <a:stretch/>
        </p:blipFill>
        <p:spPr>
          <a:xfrm>
            <a:off x="2139975" y="-1242124"/>
            <a:ext cx="501073" cy="497636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F1C0171-0D90-450F-8B6A-BFAE5CD6149F}"/>
              </a:ext>
            </a:extLst>
          </p:cNvPr>
          <p:cNvSpPr txBox="1"/>
          <p:nvPr/>
        </p:nvSpPr>
        <p:spPr>
          <a:xfrm>
            <a:off x="3691397" y="-2739755"/>
            <a:ext cx="232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高算力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6B327DE-E867-454C-B495-ECFBD7B61D78}"/>
              </a:ext>
            </a:extLst>
          </p:cNvPr>
          <p:cNvSpPr txBox="1"/>
          <p:nvPr/>
        </p:nvSpPr>
        <p:spPr>
          <a:xfrm>
            <a:off x="3104196" y="-5974272"/>
            <a:ext cx="178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常见分布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98D62D-A7E3-41F9-B0A4-30B39FC85EB8}"/>
              </a:ext>
            </a:extLst>
          </p:cNvPr>
          <p:cNvSpPr txBox="1"/>
          <p:nvPr/>
        </p:nvSpPr>
        <p:spPr>
          <a:xfrm>
            <a:off x="690322" y="-2774352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低算力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287ED58-6AE8-43F6-AC22-1194E97F2B86}"/>
              </a:ext>
            </a:extLst>
          </p:cNvPr>
          <p:cNvSpPr txBox="1"/>
          <p:nvPr/>
        </p:nvSpPr>
        <p:spPr>
          <a:xfrm>
            <a:off x="3093271" y="-589482"/>
            <a:ext cx="373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少见分布</a:t>
            </a: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1FA00537-36D3-4B7B-A0BD-729E9E683FAE}"/>
              </a:ext>
            </a:extLst>
          </p:cNvPr>
          <p:cNvSpPr/>
          <p:nvPr/>
        </p:nvSpPr>
        <p:spPr>
          <a:xfrm rot="5400000">
            <a:off x="1011393" y="164458"/>
            <a:ext cx="1267491" cy="39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0D85D0D-1756-472C-8BDD-3B388A1FCF6F}"/>
              </a:ext>
            </a:extLst>
          </p:cNvPr>
          <p:cNvSpPr txBox="1"/>
          <p:nvPr/>
        </p:nvSpPr>
        <p:spPr>
          <a:xfrm>
            <a:off x="2642055" y="6097998"/>
            <a:ext cx="269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设备选择</a:t>
            </a:r>
          </a:p>
        </p:txBody>
      </p:sp>
      <p:pic>
        <p:nvPicPr>
          <p:cNvPr id="75" name="内容占位符 4">
            <a:extLst>
              <a:ext uri="{FF2B5EF4-FFF2-40B4-BE49-F238E27FC236}">
                <a16:creationId xmlns:a16="http://schemas.microsoft.com/office/drawing/2014/main" id="{D06CB2D2-BBC4-481E-A3AA-BFB94ECD350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83" y="4714812"/>
            <a:ext cx="7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AA91B7A-4F69-4CFA-8874-9D815D337EE1}"/>
                  </a:ext>
                </a:extLst>
              </p:cNvPr>
              <p:cNvSpPr txBox="1"/>
              <p:nvPr/>
            </p:nvSpPr>
            <p:spPr>
              <a:xfrm>
                <a:off x="3813668" y="136872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AA91B7A-4F69-4CFA-8874-9D815D33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668" y="1368728"/>
                <a:ext cx="720000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31D5045-31E2-4C0A-87CB-7056EB4E7D7D}"/>
                  </a:ext>
                </a:extLst>
              </p:cNvPr>
              <p:cNvSpPr txBox="1"/>
              <p:nvPr/>
            </p:nvSpPr>
            <p:spPr>
              <a:xfrm>
                <a:off x="4355875" y="2279683"/>
                <a:ext cx="648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31D5045-31E2-4C0A-87CB-7056EB4E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875" y="2279683"/>
                <a:ext cx="648011" cy="461665"/>
              </a:xfrm>
              <a:prstGeom prst="rect">
                <a:avLst/>
              </a:prstGeom>
              <a:blipFill>
                <a:blip r:embed="rId9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>
            <a:extLst>
              <a:ext uri="{FF2B5EF4-FFF2-40B4-BE49-F238E27FC236}">
                <a16:creationId xmlns:a16="http://schemas.microsoft.com/office/drawing/2014/main" id="{7DEA2180-F43D-4CDE-B39C-DA1B1A11A9EB}"/>
              </a:ext>
            </a:extLst>
          </p:cNvPr>
          <p:cNvSpPr/>
          <p:nvPr/>
        </p:nvSpPr>
        <p:spPr>
          <a:xfrm>
            <a:off x="4772771" y="4150462"/>
            <a:ext cx="36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2DF8912-11D7-4336-A6DB-F93D3A22C172}"/>
              </a:ext>
            </a:extLst>
          </p:cNvPr>
          <p:cNvSpPr/>
          <p:nvPr/>
        </p:nvSpPr>
        <p:spPr>
          <a:xfrm>
            <a:off x="4665209" y="4239469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444B5A-BE86-42F9-99E7-5F64523549D1}"/>
              </a:ext>
            </a:extLst>
          </p:cNvPr>
          <p:cNvSpPr/>
          <p:nvPr/>
        </p:nvSpPr>
        <p:spPr>
          <a:xfrm>
            <a:off x="4531167" y="4354812"/>
            <a:ext cx="3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6D948A8-A9A2-42F9-A0A4-DB62EC0910CC}"/>
              </a:ext>
            </a:extLst>
          </p:cNvPr>
          <p:cNvSpPr/>
          <p:nvPr/>
        </p:nvSpPr>
        <p:spPr>
          <a:xfrm>
            <a:off x="4394913" y="4443819"/>
            <a:ext cx="3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2491A32-9914-42A3-9FCA-27B46E65075D}"/>
                  </a:ext>
                </a:extLst>
              </p:cNvPr>
              <p:cNvSpPr txBox="1"/>
              <p:nvPr/>
            </p:nvSpPr>
            <p:spPr>
              <a:xfrm>
                <a:off x="3913328" y="44226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2491A32-9914-42A3-9FCA-27B46E65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28" y="4422600"/>
                <a:ext cx="360000" cy="461665"/>
              </a:xfrm>
              <a:prstGeom prst="rect">
                <a:avLst/>
              </a:prstGeom>
              <a:blipFill>
                <a:blip r:embed="rId10"/>
                <a:stretch>
                  <a:fillRect l="-5085" r="-5932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A622DFA-B034-4BCD-9488-02C42B7C48BA}"/>
                  </a:ext>
                </a:extLst>
              </p:cNvPr>
              <p:cNvSpPr txBox="1"/>
              <p:nvPr/>
            </p:nvSpPr>
            <p:spPr>
              <a:xfrm>
                <a:off x="4457816" y="5105560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A622DFA-B034-4BCD-9488-02C42B7C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16" y="5105560"/>
                <a:ext cx="517352" cy="461665"/>
              </a:xfrm>
              <a:prstGeom prst="rect">
                <a:avLst/>
              </a:prstGeom>
              <a:blipFill>
                <a:blip r:embed="rId11"/>
                <a:stretch>
                  <a:fillRect l="-2353" r="-16471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8B41E22-B25D-40F3-ABF3-8E11D9B623EA}"/>
                  </a:ext>
                </a:extLst>
              </p:cNvPr>
              <p:cNvSpPr txBox="1"/>
              <p:nvPr/>
            </p:nvSpPr>
            <p:spPr>
              <a:xfrm>
                <a:off x="4281601" y="3867275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8B41E22-B25D-40F3-ABF3-8E11D9B6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01" y="3867275"/>
                <a:ext cx="461423" cy="461665"/>
              </a:xfrm>
              <a:prstGeom prst="rect">
                <a:avLst/>
              </a:prstGeom>
              <a:blipFill>
                <a:blip r:embed="rId12"/>
                <a:stretch>
                  <a:fillRect l="-3947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F86604C1-BCE6-43EB-9E26-65D732BADECB}"/>
              </a:ext>
            </a:extLst>
          </p:cNvPr>
          <p:cNvSpPr/>
          <p:nvPr/>
        </p:nvSpPr>
        <p:spPr>
          <a:xfrm>
            <a:off x="4753917" y="910379"/>
            <a:ext cx="72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66CB64B-8FFE-463D-A916-F01EDCA6E07A}"/>
              </a:ext>
            </a:extLst>
          </p:cNvPr>
          <p:cNvSpPr/>
          <p:nvPr/>
        </p:nvSpPr>
        <p:spPr>
          <a:xfrm>
            <a:off x="4646355" y="999386"/>
            <a:ext cx="720000" cy="10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AFC2B80-254E-4E6A-A107-B0D0D4591243}"/>
              </a:ext>
            </a:extLst>
          </p:cNvPr>
          <p:cNvSpPr/>
          <p:nvPr/>
        </p:nvSpPr>
        <p:spPr>
          <a:xfrm>
            <a:off x="4512313" y="1114729"/>
            <a:ext cx="720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B7C9077-7A1C-459A-BE82-40C9685BFA06}"/>
              </a:ext>
            </a:extLst>
          </p:cNvPr>
          <p:cNvSpPr/>
          <p:nvPr/>
        </p:nvSpPr>
        <p:spPr>
          <a:xfrm>
            <a:off x="4376059" y="1203736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468D261-7441-4FCE-B679-B4B028C5F40C}"/>
                  </a:ext>
                </a:extLst>
              </p:cNvPr>
              <p:cNvSpPr txBox="1"/>
              <p:nvPr/>
            </p:nvSpPr>
            <p:spPr>
              <a:xfrm>
                <a:off x="3609139" y="2710584"/>
                <a:ext cx="23221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用户模型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468D261-7441-4FCE-B679-B4B028C5F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39" y="2710584"/>
                <a:ext cx="2322138" cy="461665"/>
              </a:xfrm>
              <a:prstGeom prst="rect">
                <a:avLst/>
              </a:prstGeom>
              <a:blipFill>
                <a:blip r:embed="rId13"/>
                <a:stretch>
                  <a:fillRect l="-3937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5E85221-7274-4552-96EC-7467D34BD912}"/>
                  </a:ext>
                </a:extLst>
              </p:cNvPr>
              <p:cNvSpPr txBox="1"/>
              <p:nvPr/>
            </p:nvSpPr>
            <p:spPr>
              <a:xfrm>
                <a:off x="3628785" y="5604834"/>
                <a:ext cx="2199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0" dirty="0">
                    <a:cs typeface="Times New Roman" panose="02020603050405020304" pitchFamily="18" charset="0"/>
                  </a:rPr>
                  <a:t>用户模型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5E85221-7274-4552-96EC-7467D34BD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785" y="5604834"/>
                <a:ext cx="2199782" cy="461665"/>
              </a:xfrm>
              <a:prstGeom prst="rect">
                <a:avLst/>
              </a:prstGeom>
              <a:blipFill>
                <a:blip r:embed="rId14"/>
                <a:stretch>
                  <a:fillRect l="-415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箭头: 右 92">
            <a:extLst>
              <a:ext uri="{FF2B5EF4-FFF2-40B4-BE49-F238E27FC236}">
                <a16:creationId xmlns:a16="http://schemas.microsoft.com/office/drawing/2014/main" id="{C2F2D33F-8C31-4F37-B925-47F983151233}"/>
              </a:ext>
            </a:extLst>
          </p:cNvPr>
          <p:cNvSpPr/>
          <p:nvPr/>
        </p:nvSpPr>
        <p:spPr>
          <a:xfrm>
            <a:off x="5763114" y="2086686"/>
            <a:ext cx="1412242" cy="36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A16D599-2977-49C6-82CE-AFD3EDBA0195}"/>
              </a:ext>
            </a:extLst>
          </p:cNvPr>
          <p:cNvSpPr txBox="1"/>
          <p:nvPr/>
        </p:nvSpPr>
        <p:spPr>
          <a:xfrm>
            <a:off x="8474035" y="6053994"/>
            <a:ext cx="283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模型分解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E056FFC-4031-4AEC-A96E-2E6396C7E20B}"/>
              </a:ext>
            </a:extLst>
          </p:cNvPr>
          <p:cNvSpPr/>
          <p:nvPr/>
        </p:nvSpPr>
        <p:spPr>
          <a:xfrm>
            <a:off x="9175148" y="3012966"/>
            <a:ext cx="755716" cy="625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FF94B92-241A-4EAE-8881-B68A0078B57B}"/>
              </a:ext>
            </a:extLst>
          </p:cNvPr>
          <p:cNvSpPr/>
          <p:nvPr/>
        </p:nvSpPr>
        <p:spPr>
          <a:xfrm>
            <a:off x="9067586" y="3101973"/>
            <a:ext cx="755716" cy="6256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8C6CFA6-5CC0-496B-A0EB-FD9EA53808DE}"/>
              </a:ext>
            </a:extLst>
          </p:cNvPr>
          <p:cNvSpPr/>
          <p:nvPr/>
        </p:nvSpPr>
        <p:spPr>
          <a:xfrm>
            <a:off x="7565757" y="2008394"/>
            <a:ext cx="1080000" cy="62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F815BED-FADE-45BE-B02F-EC654395A0B8}"/>
              </a:ext>
            </a:extLst>
          </p:cNvPr>
          <p:cNvSpPr/>
          <p:nvPr/>
        </p:nvSpPr>
        <p:spPr>
          <a:xfrm>
            <a:off x="10304961" y="2017278"/>
            <a:ext cx="720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3858EA7-206A-4BFD-B448-ADF4C6ED7C6D}"/>
                  </a:ext>
                </a:extLst>
              </p:cNvPr>
              <p:cNvSpPr txBox="1"/>
              <p:nvPr/>
            </p:nvSpPr>
            <p:spPr>
              <a:xfrm>
                <a:off x="7136692" y="2065748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3858EA7-206A-4BFD-B448-ADF4C6ED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692" y="2065748"/>
                <a:ext cx="461423" cy="461665"/>
              </a:xfrm>
              <a:prstGeom prst="rect">
                <a:avLst/>
              </a:prstGeom>
              <a:blipFill>
                <a:blip r:embed="rId15"/>
                <a:stretch>
                  <a:fillRect l="-4000" r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16B8929-00C1-4EDF-9068-793E85F75FD6}"/>
                  </a:ext>
                </a:extLst>
              </p:cNvPr>
              <p:cNvSpPr txBox="1"/>
              <p:nvPr/>
            </p:nvSpPr>
            <p:spPr>
              <a:xfrm>
                <a:off x="9814613" y="2065748"/>
                <a:ext cx="409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16B8929-00C1-4EDF-9068-793E85F7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613" y="2065748"/>
                <a:ext cx="409861" cy="461665"/>
              </a:xfrm>
              <a:prstGeom prst="rect">
                <a:avLst/>
              </a:prstGeom>
              <a:blipFill>
                <a:blip r:embed="rId16"/>
                <a:stretch>
                  <a:fillRect l="-2985" r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A4E729B-9287-47F2-94CD-BCBA63B0918F}"/>
                  </a:ext>
                </a:extLst>
              </p:cNvPr>
              <p:cNvSpPr txBox="1"/>
              <p:nvPr/>
            </p:nvSpPr>
            <p:spPr>
              <a:xfrm>
                <a:off x="7843334" y="1584126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A4E729B-9287-47F2-94CD-BCBA63B0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334" y="1584126"/>
                <a:ext cx="517352" cy="461665"/>
              </a:xfrm>
              <a:prstGeom prst="rect">
                <a:avLst/>
              </a:prstGeom>
              <a:blipFill>
                <a:blip r:embed="rId17"/>
                <a:stretch>
                  <a:fillRect l="-3529" r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050F140-3F13-4EA4-92A7-44BFAB0DCA2A}"/>
                  </a:ext>
                </a:extLst>
              </p:cNvPr>
              <p:cNvSpPr txBox="1"/>
              <p:nvPr/>
            </p:nvSpPr>
            <p:spPr>
              <a:xfrm>
                <a:off x="10337977" y="1605647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050F140-3F13-4EA4-92A7-44BFAB0D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977" y="1605647"/>
                <a:ext cx="517352" cy="461665"/>
              </a:xfrm>
              <a:prstGeom prst="rect">
                <a:avLst/>
              </a:prstGeom>
              <a:blipFill>
                <a:blip r:embed="rId18"/>
                <a:stretch>
                  <a:fillRect l="-3529" r="-1529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>
            <a:extLst>
              <a:ext uri="{FF2B5EF4-FFF2-40B4-BE49-F238E27FC236}">
                <a16:creationId xmlns:a16="http://schemas.microsoft.com/office/drawing/2014/main" id="{2DA80392-C68D-4413-81AC-8A7E8E54D274}"/>
              </a:ext>
            </a:extLst>
          </p:cNvPr>
          <p:cNvSpPr/>
          <p:nvPr/>
        </p:nvSpPr>
        <p:spPr>
          <a:xfrm>
            <a:off x="7624156" y="4629746"/>
            <a:ext cx="720000" cy="62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B30BDB3A-3C2C-4458-83ED-EF4A93A12FB4}"/>
                  </a:ext>
                </a:extLst>
              </p:cNvPr>
              <p:cNvSpPr txBox="1"/>
              <p:nvPr/>
            </p:nvSpPr>
            <p:spPr>
              <a:xfrm>
                <a:off x="7158646" y="4715429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B30BDB3A-3C2C-4458-83ED-EF4A93A1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46" y="4715429"/>
                <a:ext cx="461423" cy="461665"/>
              </a:xfrm>
              <a:prstGeom prst="rect">
                <a:avLst/>
              </a:prstGeom>
              <a:blipFill>
                <a:blip r:embed="rId19"/>
                <a:stretch>
                  <a:fillRect l="-2632" r="-5263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 104">
            <a:extLst>
              <a:ext uri="{FF2B5EF4-FFF2-40B4-BE49-F238E27FC236}">
                <a16:creationId xmlns:a16="http://schemas.microsoft.com/office/drawing/2014/main" id="{B1F0BABA-5739-4087-800B-809C10C20C2E}"/>
              </a:ext>
            </a:extLst>
          </p:cNvPr>
          <p:cNvSpPr/>
          <p:nvPr/>
        </p:nvSpPr>
        <p:spPr>
          <a:xfrm>
            <a:off x="10417423" y="4651031"/>
            <a:ext cx="360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0CB149B-F09C-4872-849E-E38252C7241B}"/>
                  </a:ext>
                </a:extLst>
              </p:cNvPr>
              <p:cNvSpPr txBox="1"/>
              <p:nvPr/>
            </p:nvSpPr>
            <p:spPr>
              <a:xfrm>
                <a:off x="7724164" y="4246788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0CB149B-F09C-4872-849E-E38252C72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164" y="4246788"/>
                <a:ext cx="517352" cy="461665"/>
              </a:xfrm>
              <a:prstGeom prst="rect">
                <a:avLst/>
              </a:prstGeom>
              <a:blipFill>
                <a:blip r:embed="rId20"/>
                <a:stretch>
                  <a:fillRect l="-2353" r="-10588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CC78191-1D60-4D42-8775-CD3586E8168F}"/>
                  </a:ext>
                </a:extLst>
              </p:cNvPr>
              <p:cNvSpPr txBox="1"/>
              <p:nvPr/>
            </p:nvSpPr>
            <p:spPr>
              <a:xfrm>
                <a:off x="10322242" y="4207848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CC78191-1D60-4D42-8775-CD3586E8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242" y="4207848"/>
                <a:ext cx="517352" cy="461665"/>
              </a:xfrm>
              <a:prstGeom prst="rect">
                <a:avLst/>
              </a:prstGeom>
              <a:blipFill>
                <a:blip r:embed="rId21"/>
                <a:stretch>
                  <a:fillRect l="-2353" r="-16471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38CD20-B692-43D5-946D-B6EDB5F3252F}"/>
                  </a:ext>
                </a:extLst>
              </p:cNvPr>
              <p:cNvSpPr txBox="1"/>
              <p:nvPr/>
            </p:nvSpPr>
            <p:spPr>
              <a:xfrm>
                <a:off x="9886930" y="4741157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38CD20-B692-43D5-946D-B6EDB5F32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930" y="4741157"/>
                <a:ext cx="461423" cy="461665"/>
              </a:xfrm>
              <a:prstGeom prst="rect">
                <a:avLst/>
              </a:prstGeom>
              <a:blipFill>
                <a:blip r:embed="rId22"/>
                <a:stretch>
                  <a:fillRect l="-3947" r="-6579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>
            <a:extLst>
              <a:ext uri="{FF2B5EF4-FFF2-40B4-BE49-F238E27FC236}">
                <a16:creationId xmlns:a16="http://schemas.microsoft.com/office/drawing/2014/main" id="{AA95F6C5-EDA1-4291-AAF9-CBD9157FB06B}"/>
              </a:ext>
            </a:extLst>
          </p:cNvPr>
          <p:cNvSpPr/>
          <p:nvPr/>
        </p:nvSpPr>
        <p:spPr>
          <a:xfrm>
            <a:off x="8933544" y="3217316"/>
            <a:ext cx="755716" cy="6256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4E94DB9-B665-4801-87E8-3D5F28EA7F71}"/>
              </a:ext>
            </a:extLst>
          </p:cNvPr>
          <p:cNvSpPr/>
          <p:nvPr/>
        </p:nvSpPr>
        <p:spPr>
          <a:xfrm>
            <a:off x="8797290" y="3306323"/>
            <a:ext cx="755716" cy="625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1D2AD5-1F7A-49AF-BA70-811D8A8F38BF}"/>
                  </a:ext>
                </a:extLst>
              </p:cNvPr>
              <p:cNvSpPr txBox="1"/>
              <p:nvPr/>
            </p:nvSpPr>
            <p:spPr>
              <a:xfrm>
                <a:off x="8689140" y="2779556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1D2AD5-1F7A-49AF-BA70-811D8A8F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140" y="2779556"/>
                <a:ext cx="461423" cy="461665"/>
              </a:xfrm>
              <a:prstGeom prst="rect">
                <a:avLst/>
              </a:prstGeom>
              <a:blipFill>
                <a:blip r:embed="rId23"/>
                <a:stretch>
                  <a:fillRect l="-3947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0DF4153-58C2-49C1-88A2-7736BFF6268E}"/>
                  </a:ext>
                </a:extLst>
              </p:cNvPr>
              <p:cNvSpPr txBox="1"/>
              <p:nvPr/>
            </p:nvSpPr>
            <p:spPr>
              <a:xfrm>
                <a:off x="8364559" y="3378585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0DF4153-58C2-49C1-88A2-7736BFF6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559" y="3378585"/>
                <a:ext cx="461423" cy="461665"/>
              </a:xfrm>
              <a:prstGeom prst="rect">
                <a:avLst/>
              </a:prstGeom>
              <a:blipFill>
                <a:blip r:embed="rId24"/>
                <a:stretch>
                  <a:fillRect l="-2632" r="-263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B9353ED-40E6-4DAC-A50F-7F2716DB49B1}"/>
                  </a:ext>
                </a:extLst>
              </p:cNvPr>
              <p:cNvSpPr txBox="1"/>
              <p:nvPr/>
            </p:nvSpPr>
            <p:spPr>
              <a:xfrm>
                <a:off x="8955129" y="3976597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B9353ED-40E6-4DAC-A50F-7F2716DB4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129" y="3976597"/>
                <a:ext cx="461423" cy="461665"/>
              </a:xfrm>
              <a:prstGeom prst="rect">
                <a:avLst/>
              </a:prstGeom>
              <a:blipFill>
                <a:blip r:embed="rId25"/>
                <a:stretch>
                  <a:fillRect l="-2632" r="-3947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3BAD3317-9E40-4874-BE93-5A60A6F358A8}"/>
                  </a:ext>
                </a:extLst>
              </p:cNvPr>
              <p:cNvSpPr txBox="1"/>
              <p:nvPr/>
            </p:nvSpPr>
            <p:spPr>
              <a:xfrm>
                <a:off x="7603618" y="1106492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3BAD3317-9E40-4874-BE93-5A60A6F3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618" y="1106492"/>
                <a:ext cx="461423" cy="461665"/>
              </a:xfrm>
              <a:prstGeom prst="rect">
                <a:avLst/>
              </a:prstGeom>
              <a:blipFill>
                <a:blip r:embed="rId26"/>
                <a:stretch>
                  <a:fillRect l="-263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D52993DF-3867-4312-84D3-B5DEFA67B19C}"/>
                  </a:ext>
                </a:extLst>
              </p:cNvPr>
              <p:cNvSpPr txBox="1"/>
              <p:nvPr/>
            </p:nvSpPr>
            <p:spPr>
              <a:xfrm>
                <a:off x="10317901" y="1166043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D52993DF-3867-4312-84D3-B5DEFA67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901" y="1166043"/>
                <a:ext cx="461423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E9B373E-EDD2-427B-AB0C-706D070E0D06}"/>
                  </a:ext>
                </a:extLst>
              </p:cNvPr>
              <p:cNvSpPr txBox="1"/>
              <p:nvPr/>
            </p:nvSpPr>
            <p:spPr>
              <a:xfrm>
                <a:off x="8979253" y="1137930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E9B373E-EDD2-427B-AB0C-706D070E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53" y="1137930"/>
                <a:ext cx="461423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249D1BD1-21B0-40AA-B090-7EF397E3EC78}"/>
              </a:ext>
            </a:extLst>
          </p:cNvPr>
          <p:cNvSpPr txBox="1"/>
          <p:nvPr/>
        </p:nvSpPr>
        <p:spPr>
          <a:xfrm>
            <a:off x="7789943" y="775476"/>
            <a:ext cx="142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8815241-691D-47AF-BFA8-58C4FCA0B5B3}"/>
              </a:ext>
            </a:extLst>
          </p:cNvPr>
          <p:cNvSpPr txBox="1"/>
          <p:nvPr/>
        </p:nvSpPr>
        <p:spPr>
          <a:xfrm>
            <a:off x="8994225" y="790164"/>
            <a:ext cx="163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40278B3-28AD-4954-8618-26D28FE9AC17}"/>
              </a:ext>
            </a:extLst>
          </p:cNvPr>
          <p:cNvCxnSpPr>
            <a:cxnSpLocks/>
          </p:cNvCxnSpPr>
          <p:nvPr/>
        </p:nvCxnSpPr>
        <p:spPr>
          <a:xfrm flipV="1">
            <a:off x="8122251" y="1358006"/>
            <a:ext cx="844965" cy="73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66311FA-B11D-439A-A8E8-88D5CF30918A}"/>
              </a:ext>
            </a:extLst>
          </p:cNvPr>
          <p:cNvSpPr txBox="1"/>
          <p:nvPr/>
        </p:nvSpPr>
        <p:spPr>
          <a:xfrm>
            <a:off x="8157300" y="-6227632"/>
            <a:ext cx="132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自蒸馏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F4C237C9-0311-4912-A421-EC2C970764C9}"/>
              </a:ext>
            </a:extLst>
          </p:cNvPr>
          <p:cNvSpPr txBox="1"/>
          <p:nvPr/>
        </p:nvSpPr>
        <p:spPr>
          <a:xfrm>
            <a:off x="874530" y="1163316"/>
            <a:ext cx="1881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边缘服务器</a:t>
            </a: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80EF22C-E345-4E8F-B1FD-B4F5C3EC2155}"/>
              </a:ext>
            </a:extLst>
          </p:cNvPr>
          <p:cNvSpPr/>
          <p:nvPr/>
        </p:nvSpPr>
        <p:spPr>
          <a:xfrm>
            <a:off x="690323" y="-2173183"/>
            <a:ext cx="4931911" cy="209002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E744B48-26B3-478F-8408-16D5C34C4DD2}"/>
              </a:ext>
            </a:extLst>
          </p:cNvPr>
          <p:cNvSpPr txBox="1"/>
          <p:nvPr/>
        </p:nvSpPr>
        <p:spPr>
          <a:xfrm>
            <a:off x="892215" y="-5877742"/>
            <a:ext cx="205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数据缺失</a:t>
            </a: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D1AA082-72CD-44FC-9EE8-C412F5670C59}"/>
              </a:ext>
            </a:extLst>
          </p:cNvPr>
          <p:cNvSpPr txBox="1"/>
          <p:nvPr/>
        </p:nvSpPr>
        <p:spPr>
          <a:xfrm>
            <a:off x="3913328" y="-951360"/>
            <a:ext cx="1560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数据忽视</a:t>
            </a: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E5759E0A-1BAE-4191-9F7B-D693CF8D9641}"/>
              </a:ext>
            </a:extLst>
          </p:cNvPr>
          <p:cNvSpPr/>
          <p:nvPr/>
        </p:nvSpPr>
        <p:spPr>
          <a:xfrm>
            <a:off x="730707" y="-5844648"/>
            <a:ext cx="2217779" cy="580581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A35A09CF-67B8-4B51-9D4D-36341EFEAF7B}"/>
                  </a:ext>
                </a:extLst>
              </p:cNvPr>
              <p:cNvSpPr txBox="1"/>
              <p:nvPr/>
            </p:nvSpPr>
            <p:spPr>
              <a:xfrm>
                <a:off x="1029685" y="2963726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A35A09CF-67B8-4B51-9D4D-36341EFE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85" y="2963726"/>
                <a:ext cx="1440000" cy="461665"/>
              </a:xfrm>
              <a:prstGeom prst="rect">
                <a:avLst/>
              </a:prstGeom>
              <a:blipFill>
                <a:blip r:embed="rId3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6E6E86-DF22-4D9E-A94C-CFCEDF7A850C}"/>
                  </a:ext>
                </a:extLst>
              </p:cNvPr>
              <p:cNvSpPr txBox="1"/>
              <p:nvPr/>
            </p:nvSpPr>
            <p:spPr>
              <a:xfrm>
                <a:off x="803155" y="3873622"/>
                <a:ext cx="4733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6E6E86-DF22-4D9E-A94C-CFCEDF7A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5" y="3873622"/>
                <a:ext cx="473337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矩形 215">
            <a:extLst>
              <a:ext uri="{FF2B5EF4-FFF2-40B4-BE49-F238E27FC236}">
                <a16:creationId xmlns:a16="http://schemas.microsoft.com/office/drawing/2014/main" id="{DAEC7F77-E2F4-4D02-B060-BB9A2A51E110}"/>
              </a:ext>
            </a:extLst>
          </p:cNvPr>
          <p:cNvSpPr/>
          <p:nvPr/>
        </p:nvSpPr>
        <p:spPr>
          <a:xfrm>
            <a:off x="1621000" y="3001713"/>
            <a:ext cx="108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C0A4467B-C71B-4F7E-ADF1-E9995C0E6861}"/>
              </a:ext>
            </a:extLst>
          </p:cNvPr>
          <p:cNvSpPr/>
          <p:nvPr/>
        </p:nvSpPr>
        <p:spPr>
          <a:xfrm>
            <a:off x="1513438" y="3090720"/>
            <a:ext cx="1080000" cy="14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7450A7B8-DEAD-4081-B061-37B5D6ED8B38}"/>
              </a:ext>
            </a:extLst>
          </p:cNvPr>
          <p:cNvSpPr/>
          <p:nvPr/>
        </p:nvSpPr>
        <p:spPr>
          <a:xfrm>
            <a:off x="1379396" y="3206063"/>
            <a:ext cx="108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2BBC0D4-F070-4059-A128-46958E29E316}"/>
              </a:ext>
            </a:extLst>
          </p:cNvPr>
          <p:cNvSpPr/>
          <p:nvPr/>
        </p:nvSpPr>
        <p:spPr>
          <a:xfrm>
            <a:off x="1243142" y="3295070"/>
            <a:ext cx="1080000" cy="14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4124987C-25C9-49A4-8E4C-76A1874F0728}"/>
                  </a:ext>
                </a:extLst>
              </p:cNvPr>
              <p:cNvSpPr txBox="1"/>
              <p:nvPr/>
            </p:nvSpPr>
            <p:spPr>
              <a:xfrm>
                <a:off x="789136" y="5149910"/>
                <a:ext cx="2350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边缘模型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4124987C-25C9-49A4-8E4C-76A1874F0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36" y="5149910"/>
                <a:ext cx="2350809" cy="461665"/>
              </a:xfrm>
              <a:prstGeom prst="rect">
                <a:avLst/>
              </a:prstGeom>
              <a:blipFill>
                <a:blip r:embed="rId32"/>
                <a:stretch>
                  <a:fillRect l="-388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BD79BD2B-B15E-4417-A1A9-9E72236AC229}"/>
              </a:ext>
            </a:extLst>
          </p:cNvPr>
          <p:cNvCxnSpPr>
            <a:cxnSpLocks/>
            <a:endCxn id="256" idx="1"/>
          </p:cNvCxnSpPr>
          <p:nvPr/>
        </p:nvCxnSpPr>
        <p:spPr>
          <a:xfrm flipV="1">
            <a:off x="2061394" y="1999901"/>
            <a:ext cx="1009913" cy="1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85DAEF7C-3512-4BCB-A1FB-4C8E894A23FC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2061394" y="2017278"/>
            <a:ext cx="999789" cy="29675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E9BC0E14-F040-4F0A-8BEA-E37FD949B711}"/>
                  </a:ext>
                </a:extLst>
              </p:cNvPr>
              <p:cNvSpPr txBox="1"/>
              <p:nvPr/>
            </p:nvSpPr>
            <p:spPr>
              <a:xfrm>
                <a:off x="1590032" y="4757613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E9BC0E14-F040-4F0A-8BEA-E37FD949B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32" y="4757613"/>
                <a:ext cx="517352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箭头: 右 242">
            <a:extLst>
              <a:ext uri="{FF2B5EF4-FFF2-40B4-BE49-F238E27FC236}">
                <a16:creationId xmlns:a16="http://schemas.microsoft.com/office/drawing/2014/main" id="{3C051AAD-7729-4EC6-BC53-886D4149377A}"/>
              </a:ext>
            </a:extLst>
          </p:cNvPr>
          <p:cNvSpPr/>
          <p:nvPr/>
        </p:nvSpPr>
        <p:spPr>
          <a:xfrm>
            <a:off x="5718558" y="4683618"/>
            <a:ext cx="1433370" cy="36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EBDE93A5-0933-4A0C-AB45-2FA15D32E5BA}"/>
              </a:ext>
            </a:extLst>
          </p:cNvPr>
          <p:cNvSpPr txBox="1"/>
          <p:nvPr/>
        </p:nvSpPr>
        <p:spPr>
          <a:xfrm>
            <a:off x="1915395" y="-5100380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48192668-7CB2-40B9-889B-C38FFC09D4CF}"/>
              </a:ext>
            </a:extLst>
          </p:cNvPr>
          <p:cNvSpPr txBox="1"/>
          <p:nvPr/>
        </p:nvSpPr>
        <p:spPr>
          <a:xfrm>
            <a:off x="4043925" y="-5069300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339468D-AED7-4E28-9066-EF25D4268455}"/>
              </a:ext>
            </a:extLst>
          </p:cNvPr>
          <p:cNvSpPr txBox="1"/>
          <p:nvPr/>
        </p:nvSpPr>
        <p:spPr>
          <a:xfrm>
            <a:off x="1858870" y="-3507354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2D43C51D-812D-4255-BDBC-5D257A1DA8FC}"/>
              </a:ext>
            </a:extLst>
          </p:cNvPr>
          <p:cNvSpPr txBox="1"/>
          <p:nvPr/>
        </p:nvSpPr>
        <p:spPr>
          <a:xfrm>
            <a:off x="1776533" y="-1709487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pic>
        <p:nvPicPr>
          <p:cNvPr id="251" name="图片 250">
            <a:extLst>
              <a:ext uri="{FF2B5EF4-FFF2-40B4-BE49-F238E27FC236}">
                <a16:creationId xmlns:a16="http://schemas.microsoft.com/office/drawing/2014/main" id="{0120BF7F-174D-4891-A149-E01C3FEBC09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889" y="-3610325"/>
            <a:ext cx="720000" cy="540000"/>
          </a:xfrm>
          <a:prstGeom prst="rect">
            <a:avLst/>
          </a:prstGeom>
        </p:spPr>
      </p:pic>
      <p:sp>
        <p:nvSpPr>
          <p:cNvPr id="252" name="文本框 251">
            <a:extLst>
              <a:ext uri="{FF2B5EF4-FFF2-40B4-BE49-F238E27FC236}">
                <a16:creationId xmlns:a16="http://schemas.microsoft.com/office/drawing/2014/main" id="{72D3F39F-C1D0-4D03-A338-DC83EA48A2F6}"/>
              </a:ext>
            </a:extLst>
          </p:cNvPr>
          <p:cNvSpPr txBox="1"/>
          <p:nvPr/>
        </p:nvSpPr>
        <p:spPr>
          <a:xfrm>
            <a:off x="4019386" y="-3541311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407474C-3906-4740-8DDD-BE12132A8BB8}"/>
              </a:ext>
            </a:extLst>
          </p:cNvPr>
          <p:cNvSpPr txBox="1"/>
          <p:nvPr/>
        </p:nvSpPr>
        <p:spPr>
          <a:xfrm>
            <a:off x="4072828" y="-1711209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8A5ACEB-BA74-4EB5-8F96-C17A7B7FE444}"/>
              </a:ext>
            </a:extLst>
          </p:cNvPr>
          <p:cNvSpPr txBox="1"/>
          <p:nvPr/>
        </p:nvSpPr>
        <p:spPr>
          <a:xfrm>
            <a:off x="3596109" y="4736367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5D2E4989-9D60-4DE1-852D-41C3255B146E}"/>
              </a:ext>
            </a:extLst>
          </p:cNvPr>
          <p:cNvSpPr txBox="1"/>
          <p:nvPr/>
        </p:nvSpPr>
        <p:spPr>
          <a:xfrm>
            <a:off x="3684109" y="1835055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pic>
        <p:nvPicPr>
          <p:cNvPr id="256" name="图片 255">
            <a:extLst>
              <a:ext uri="{FF2B5EF4-FFF2-40B4-BE49-F238E27FC236}">
                <a16:creationId xmlns:a16="http://schemas.microsoft.com/office/drawing/2014/main" id="{C70AC4F0-0E92-4A2E-B295-DAAB97B3E4D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07" y="1729901"/>
            <a:ext cx="7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491AEC7-0064-4603-A3E3-F6AD459DCD57}"/>
                  </a:ext>
                </a:extLst>
              </p:cNvPr>
              <p:cNvSpPr txBox="1"/>
              <p:nvPr/>
            </p:nvSpPr>
            <p:spPr>
              <a:xfrm>
                <a:off x="4292494" y="637690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491AEC7-0064-4603-A3E3-F6AD459D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494" y="637690"/>
                <a:ext cx="461423" cy="461665"/>
              </a:xfrm>
              <a:prstGeom prst="rect">
                <a:avLst/>
              </a:prstGeom>
              <a:blipFill>
                <a:blip r:embed="rId34"/>
                <a:stretch>
                  <a:fillRect l="-3947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E1650F4-09FE-4609-B647-DFECF9A95419}"/>
              </a:ext>
            </a:extLst>
          </p:cNvPr>
          <p:cNvCxnSpPr>
            <a:cxnSpLocks/>
          </p:cNvCxnSpPr>
          <p:nvPr/>
        </p:nvCxnSpPr>
        <p:spPr>
          <a:xfrm flipV="1">
            <a:off x="9432604" y="1350730"/>
            <a:ext cx="844965" cy="73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CC08BF9A-8CEA-4D1B-8E8B-EFC8D1A68437}"/>
              </a:ext>
            </a:extLst>
          </p:cNvPr>
          <p:cNvSpPr/>
          <p:nvPr/>
        </p:nvSpPr>
        <p:spPr>
          <a:xfrm>
            <a:off x="8031743" y="-1782686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9404AEA7-B29F-44E5-84D7-FD0A508905F2}"/>
              </a:ext>
            </a:extLst>
          </p:cNvPr>
          <p:cNvSpPr/>
          <p:nvPr/>
        </p:nvSpPr>
        <p:spPr>
          <a:xfrm>
            <a:off x="8031743" y="-2626167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73A7497B-DF9B-4543-B7F0-07EA81930ED7}"/>
              </a:ext>
            </a:extLst>
          </p:cNvPr>
          <p:cNvSpPr/>
          <p:nvPr/>
        </p:nvSpPr>
        <p:spPr>
          <a:xfrm>
            <a:off x="8031743" y="-3469648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C57A1933-8C1F-4579-8951-76D0C945C6A8}"/>
              </a:ext>
            </a:extLst>
          </p:cNvPr>
          <p:cNvSpPr/>
          <p:nvPr/>
        </p:nvSpPr>
        <p:spPr>
          <a:xfrm>
            <a:off x="8031743" y="-4300304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E2C84DE-BB8B-4FC3-A55A-9BA28F6303C8}"/>
              </a:ext>
            </a:extLst>
          </p:cNvPr>
          <p:cNvSpPr/>
          <p:nvPr/>
        </p:nvSpPr>
        <p:spPr>
          <a:xfrm>
            <a:off x="10016589" y="-1782686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2C0D2FFD-2901-4048-ABA8-C23A592BA1B7}"/>
              </a:ext>
            </a:extLst>
          </p:cNvPr>
          <p:cNvSpPr/>
          <p:nvPr/>
        </p:nvSpPr>
        <p:spPr>
          <a:xfrm>
            <a:off x="10016589" y="-2626167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E5719F50-6D10-4D6B-B73D-1DED833B9DD0}"/>
              </a:ext>
            </a:extLst>
          </p:cNvPr>
          <p:cNvSpPr/>
          <p:nvPr/>
        </p:nvSpPr>
        <p:spPr>
          <a:xfrm>
            <a:off x="10016589" y="-3469648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46D09D76-4D44-4AA6-B557-149B5C0E5D71}"/>
              </a:ext>
            </a:extLst>
          </p:cNvPr>
          <p:cNvSpPr/>
          <p:nvPr/>
        </p:nvSpPr>
        <p:spPr>
          <a:xfrm>
            <a:off x="10016589" y="-4300304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10CCEF6B-28B8-4F50-B1C5-E9C1062061AC}"/>
              </a:ext>
            </a:extLst>
          </p:cNvPr>
          <p:cNvCxnSpPr>
            <a:cxnSpLocks/>
            <a:stCxn id="200" idx="0"/>
            <a:endCxn id="205" idx="2"/>
          </p:cNvCxnSpPr>
          <p:nvPr/>
        </p:nvCxnSpPr>
        <p:spPr>
          <a:xfrm flipV="1">
            <a:off x="8391743" y="-2266167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490886A-73F8-4D02-97B4-04A419F2EA69}"/>
              </a:ext>
            </a:extLst>
          </p:cNvPr>
          <p:cNvCxnSpPr>
            <a:cxnSpLocks/>
            <a:stCxn id="205" idx="0"/>
            <a:endCxn id="207" idx="2"/>
          </p:cNvCxnSpPr>
          <p:nvPr/>
        </p:nvCxnSpPr>
        <p:spPr>
          <a:xfrm flipV="1">
            <a:off x="8391743" y="-3109648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35CB9F6C-0961-453B-9061-262ACC6DE459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8391743" y="-3940304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01862C91-E2F9-4682-95D9-D63FF6D190D6}"/>
                  </a:ext>
                </a:extLst>
              </p:cNvPr>
              <p:cNvSpPr txBox="1"/>
              <p:nvPr/>
            </p:nvSpPr>
            <p:spPr>
              <a:xfrm>
                <a:off x="6462639" y="-1835945"/>
                <a:ext cx="1279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01862C91-E2F9-4682-95D9-D63FF6D19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39" y="-1835945"/>
                <a:ext cx="1279350" cy="461665"/>
              </a:xfrm>
              <a:prstGeom prst="rect">
                <a:avLst/>
              </a:prstGeom>
              <a:blipFill>
                <a:blip r:embed="rId35"/>
                <a:stretch>
                  <a:fillRect l="-714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717450C8-E6B7-4E06-A3FF-25207D955899}"/>
              </a:ext>
            </a:extLst>
          </p:cNvPr>
          <p:cNvCxnSpPr>
            <a:cxnSpLocks/>
          </p:cNvCxnSpPr>
          <p:nvPr/>
        </p:nvCxnSpPr>
        <p:spPr>
          <a:xfrm flipV="1">
            <a:off x="8401293" y="-2266167"/>
            <a:ext cx="2159931" cy="241741"/>
          </a:xfrm>
          <a:prstGeom prst="bentConnector3">
            <a:avLst>
              <a:gd name="adj1" fmla="val 100032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28584CBC-78DF-4203-AAB2-BD78F1E81FF8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8391743" y="-3109648"/>
            <a:ext cx="1984846" cy="25456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A5BBCA19-AB80-4ED5-9576-7475A3A83F2A}"/>
              </a:ext>
            </a:extLst>
          </p:cNvPr>
          <p:cNvCxnSpPr>
            <a:cxnSpLocks/>
          </p:cNvCxnSpPr>
          <p:nvPr/>
        </p:nvCxnSpPr>
        <p:spPr>
          <a:xfrm flipV="1">
            <a:off x="8391743" y="-3940570"/>
            <a:ext cx="1809573" cy="250586"/>
          </a:xfrm>
          <a:prstGeom prst="bentConnector3">
            <a:avLst>
              <a:gd name="adj1" fmla="val 1000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658B7EC-AE66-4078-B317-A9CB6E382FF8}"/>
              </a:ext>
            </a:extLst>
          </p:cNvPr>
          <p:cNvCxnSpPr>
            <a:cxnSpLocks/>
          </p:cNvCxnSpPr>
          <p:nvPr/>
        </p:nvCxnSpPr>
        <p:spPr>
          <a:xfrm flipV="1">
            <a:off x="10561312" y="-3109648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6763EF9B-3D86-446F-B132-BB1E6FD6D9CA}"/>
              </a:ext>
            </a:extLst>
          </p:cNvPr>
          <p:cNvCxnSpPr>
            <a:cxnSpLocks/>
          </p:cNvCxnSpPr>
          <p:nvPr/>
        </p:nvCxnSpPr>
        <p:spPr>
          <a:xfrm flipV="1">
            <a:off x="10561315" y="-3940304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A5EE628B-06AA-4762-A899-3AE5B2067C8F}"/>
              </a:ext>
            </a:extLst>
          </p:cNvPr>
          <p:cNvCxnSpPr>
            <a:cxnSpLocks/>
            <a:stCxn id="211" idx="0"/>
            <a:endCxn id="212" idx="2"/>
          </p:cNvCxnSpPr>
          <p:nvPr/>
        </p:nvCxnSpPr>
        <p:spPr>
          <a:xfrm flipV="1">
            <a:off x="10376589" y="-3940304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D78B8680-5029-4CEF-BF88-3699410A18AB}"/>
                  </a:ext>
                </a:extLst>
              </p:cNvPr>
              <p:cNvSpPr txBox="1"/>
              <p:nvPr/>
            </p:nvSpPr>
            <p:spPr>
              <a:xfrm>
                <a:off x="8221613" y="-4994770"/>
                <a:ext cx="340259" cy="47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D78B8680-5029-4CEF-BF88-3699410A1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613" y="-4994770"/>
                <a:ext cx="340259" cy="471860"/>
              </a:xfrm>
              <a:prstGeom prst="rect">
                <a:avLst/>
              </a:prstGeom>
              <a:blipFill>
                <a:blip r:embed="rId36"/>
                <a:stretch>
                  <a:fillRect l="-5357" r="-53571"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8E4DC43E-94B2-4FF9-B7DC-074A423829F7}"/>
                  </a:ext>
                </a:extLst>
              </p:cNvPr>
              <p:cNvSpPr txBox="1"/>
              <p:nvPr/>
            </p:nvSpPr>
            <p:spPr>
              <a:xfrm>
                <a:off x="9861057" y="-4972800"/>
                <a:ext cx="340259" cy="49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8E4DC43E-94B2-4FF9-B7DC-074A423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057" y="-4972800"/>
                <a:ext cx="340259" cy="498855"/>
              </a:xfrm>
              <a:prstGeom prst="rect">
                <a:avLst/>
              </a:prstGeom>
              <a:blipFill>
                <a:blip r:embed="rId37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6BBBA1E6-8C4C-4908-9CED-750280098F67}"/>
                  </a:ext>
                </a:extLst>
              </p:cNvPr>
              <p:cNvSpPr txBox="1"/>
              <p:nvPr/>
            </p:nvSpPr>
            <p:spPr>
              <a:xfrm>
                <a:off x="10220965" y="-4985303"/>
                <a:ext cx="340259" cy="49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6BBBA1E6-8C4C-4908-9CED-750280098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965" y="-4985303"/>
                <a:ext cx="340259" cy="499239"/>
              </a:xfrm>
              <a:prstGeom prst="rect">
                <a:avLst/>
              </a:prstGeom>
              <a:blipFill>
                <a:blip r:embed="rId38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B662CBBA-9851-47E0-875C-EFC02395E729}"/>
                  </a:ext>
                </a:extLst>
              </p:cNvPr>
              <p:cNvSpPr txBox="1"/>
              <p:nvPr/>
            </p:nvSpPr>
            <p:spPr>
              <a:xfrm>
                <a:off x="10566459" y="-4985303"/>
                <a:ext cx="340259" cy="501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B662CBBA-9851-47E0-875C-EFC02395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59" y="-4985303"/>
                <a:ext cx="340259" cy="501099"/>
              </a:xfrm>
              <a:prstGeom prst="rect">
                <a:avLst/>
              </a:prstGeom>
              <a:blipFill>
                <a:blip r:embed="rId39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0DE678EB-247B-4065-9951-164CD03C7FD1}"/>
              </a:ext>
            </a:extLst>
          </p:cNvPr>
          <p:cNvCxnSpPr>
            <a:cxnSpLocks/>
            <a:stCxn id="208" idx="0"/>
            <a:endCxn id="238" idx="2"/>
          </p:cNvCxnSpPr>
          <p:nvPr/>
        </p:nvCxnSpPr>
        <p:spPr>
          <a:xfrm flipV="1">
            <a:off x="8391743" y="-4522910"/>
            <a:ext cx="0" cy="222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BEC61D58-0FDE-4B8C-B10B-5975B1B85562}"/>
              </a:ext>
            </a:extLst>
          </p:cNvPr>
          <p:cNvCxnSpPr>
            <a:cxnSpLocks/>
          </p:cNvCxnSpPr>
          <p:nvPr/>
        </p:nvCxnSpPr>
        <p:spPr>
          <a:xfrm flipV="1">
            <a:off x="10201316" y="-4617809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BF0E9F7-C19A-4BE8-A89E-2EC5AF600950}"/>
              </a:ext>
            </a:extLst>
          </p:cNvPr>
          <p:cNvCxnSpPr>
            <a:cxnSpLocks/>
          </p:cNvCxnSpPr>
          <p:nvPr/>
        </p:nvCxnSpPr>
        <p:spPr>
          <a:xfrm flipV="1">
            <a:off x="10391094" y="-4617807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81FFF2FA-2D0E-4FB5-B7A5-208346498018}"/>
              </a:ext>
            </a:extLst>
          </p:cNvPr>
          <p:cNvCxnSpPr>
            <a:cxnSpLocks/>
          </p:cNvCxnSpPr>
          <p:nvPr/>
        </p:nvCxnSpPr>
        <p:spPr>
          <a:xfrm flipV="1">
            <a:off x="10561224" y="-4617808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6D9C9DC-7A34-4597-8D05-E5A9F26A076B}"/>
              </a:ext>
            </a:extLst>
          </p:cNvPr>
          <p:cNvSpPr txBox="1"/>
          <p:nvPr/>
        </p:nvSpPr>
        <p:spPr>
          <a:xfrm>
            <a:off x="7677795" y="-1300140"/>
            <a:ext cx="192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用户模型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D28C17C-8C79-43CE-B9C9-C47F5D4F733A}"/>
              </a:ext>
            </a:extLst>
          </p:cNvPr>
          <p:cNvSpPr txBox="1"/>
          <p:nvPr/>
        </p:nvSpPr>
        <p:spPr>
          <a:xfrm>
            <a:off x="9607083" y="-1285149"/>
            <a:ext cx="18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边缘模型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左大括号 261">
            <a:extLst>
              <a:ext uri="{FF2B5EF4-FFF2-40B4-BE49-F238E27FC236}">
                <a16:creationId xmlns:a16="http://schemas.microsoft.com/office/drawing/2014/main" id="{0DCF2856-534F-435A-9707-3AF57A2E4682}"/>
              </a:ext>
            </a:extLst>
          </p:cNvPr>
          <p:cNvSpPr/>
          <p:nvPr/>
        </p:nvSpPr>
        <p:spPr>
          <a:xfrm rot="5400000">
            <a:off x="9436954" y="-6459210"/>
            <a:ext cx="340259" cy="255544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69D86895-5905-4D84-80A2-1AEFDDFBEFE0}"/>
                  </a:ext>
                </a:extLst>
              </p:cNvPr>
              <p:cNvSpPr txBox="1"/>
              <p:nvPr/>
            </p:nvSpPr>
            <p:spPr>
              <a:xfrm>
                <a:off x="8897691" y="-5816966"/>
                <a:ext cx="13734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69D86895-5905-4D84-80A2-1AEFDDFBE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691" y="-5816966"/>
                <a:ext cx="1373417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A76E87F8-A4FC-4025-9773-E522260521BD}"/>
                  </a:ext>
                </a:extLst>
              </p:cNvPr>
              <p:cNvSpPr txBox="1"/>
              <p:nvPr/>
            </p:nvSpPr>
            <p:spPr>
              <a:xfrm>
                <a:off x="7159947" y="-5744730"/>
                <a:ext cx="13734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A76E87F8-A4FC-4025-9773-E5222605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47" y="-5744730"/>
                <a:ext cx="1373417" cy="461665"/>
              </a:xfrm>
              <a:prstGeom prst="rect">
                <a:avLst/>
              </a:prstGeom>
              <a:blipFill>
                <a:blip r:embed="rId4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17805F8-87BC-4766-840F-6F53FB7E3197}"/>
                  </a:ext>
                </a:extLst>
              </p:cNvPr>
              <p:cNvSpPr txBox="1"/>
              <p:nvPr/>
            </p:nvSpPr>
            <p:spPr>
              <a:xfrm>
                <a:off x="6596768" y="-4985303"/>
                <a:ext cx="1279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标签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17805F8-87BC-4766-840F-6F53FB7E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68" y="-4985303"/>
                <a:ext cx="1279351" cy="461665"/>
              </a:xfrm>
              <a:prstGeom prst="rect">
                <a:avLst/>
              </a:prstGeom>
              <a:blipFill>
                <a:blip r:embed="rId42"/>
                <a:stretch>
                  <a:fillRect l="-714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左大括号 265">
            <a:extLst>
              <a:ext uri="{FF2B5EF4-FFF2-40B4-BE49-F238E27FC236}">
                <a16:creationId xmlns:a16="http://schemas.microsoft.com/office/drawing/2014/main" id="{863A8AE6-CE41-4006-88CB-BA897A190F08}"/>
              </a:ext>
            </a:extLst>
          </p:cNvPr>
          <p:cNvSpPr/>
          <p:nvPr/>
        </p:nvSpPr>
        <p:spPr>
          <a:xfrm rot="5400000">
            <a:off x="8847459" y="-6901092"/>
            <a:ext cx="340259" cy="3591302"/>
          </a:xfrm>
          <a:prstGeom prst="leftBrace">
            <a:avLst>
              <a:gd name="adj1" fmla="val 8333"/>
              <a:gd name="adj2" fmla="val 8523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87EF426-4D0B-44C5-955F-448BEC5F542D}"/>
                  </a:ext>
                </a:extLst>
              </p:cNvPr>
              <p:cNvSpPr txBox="1"/>
              <p:nvPr/>
            </p:nvSpPr>
            <p:spPr>
              <a:xfrm>
                <a:off x="7159947" y="-2647685"/>
                <a:ext cx="365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87EF426-4D0B-44C5-955F-448BEC5F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47" y="-2647685"/>
                <a:ext cx="365424" cy="461665"/>
              </a:xfrm>
              <a:prstGeom prst="rect">
                <a:avLst/>
              </a:prstGeom>
              <a:blipFill>
                <a:blip r:embed="rId43"/>
                <a:stretch>
                  <a:fillRect l="-5085" r="-40678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FE4CBB17-76F0-4A8B-992A-76FB63F6CB60}"/>
                  </a:ext>
                </a:extLst>
              </p:cNvPr>
              <p:cNvSpPr txBox="1"/>
              <p:nvPr/>
            </p:nvSpPr>
            <p:spPr>
              <a:xfrm>
                <a:off x="7159947" y="-3448540"/>
                <a:ext cx="365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FE4CBB17-76F0-4A8B-992A-76FB63F6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47" y="-3448540"/>
                <a:ext cx="365424" cy="461665"/>
              </a:xfrm>
              <a:prstGeom prst="rect">
                <a:avLst/>
              </a:prstGeom>
              <a:blipFill>
                <a:blip r:embed="rId44"/>
                <a:stretch>
                  <a:fillRect l="-5085" r="-44068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9C16DBE5-5CE5-4C79-BFBB-E323B225F839}"/>
                  </a:ext>
                </a:extLst>
              </p:cNvPr>
              <p:cNvSpPr txBox="1"/>
              <p:nvPr/>
            </p:nvSpPr>
            <p:spPr>
              <a:xfrm>
                <a:off x="7159947" y="-4326259"/>
                <a:ext cx="365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9C16DBE5-5CE5-4C79-BFBB-E323B225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47" y="-4326259"/>
                <a:ext cx="365424" cy="461665"/>
              </a:xfrm>
              <a:prstGeom prst="rect">
                <a:avLst/>
              </a:prstGeom>
              <a:blipFill>
                <a:blip r:embed="rId45"/>
                <a:stretch>
                  <a:fillRect l="-5085" r="-44068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箭头: 右 269">
            <a:extLst>
              <a:ext uri="{FF2B5EF4-FFF2-40B4-BE49-F238E27FC236}">
                <a16:creationId xmlns:a16="http://schemas.microsoft.com/office/drawing/2014/main" id="{C7DCC421-5F2F-4DCC-A661-7FE9041691B1}"/>
              </a:ext>
            </a:extLst>
          </p:cNvPr>
          <p:cNvSpPr/>
          <p:nvPr/>
        </p:nvSpPr>
        <p:spPr>
          <a:xfrm rot="16200000">
            <a:off x="7876827" y="57361"/>
            <a:ext cx="877568" cy="39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14B0C11-D342-4539-A06B-957F6D192C2F}"/>
              </a:ext>
            </a:extLst>
          </p:cNvPr>
          <p:cNvSpPr txBox="1"/>
          <p:nvPr/>
        </p:nvSpPr>
        <p:spPr>
          <a:xfrm>
            <a:off x="1964540" y="-6348728"/>
            <a:ext cx="307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数据公平性问题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ECC86EF-33C8-4C75-A969-8F4C220FF3E9}"/>
              </a:ext>
            </a:extLst>
          </p:cNvPr>
          <p:cNvSpPr txBox="1"/>
          <p:nvPr/>
        </p:nvSpPr>
        <p:spPr>
          <a:xfrm>
            <a:off x="5747442" y="3933119"/>
            <a:ext cx="1491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模型分解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E9E2DC7-EF2D-4604-954E-A321D15B67BA}"/>
              </a:ext>
            </a:extLst>
          </p:cNvPr>
          <p:cNvSpPr txBox="1"/>
          <p:nvPr/>
        </p:nvSpPr>
        <p:spPr>
          <a:xfrm>
            <a:off x="5756222" y="1577991"/>
            <a:ext cx="1415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模型分解</a:t>
            </a:r>
          </a:p>
        </p:txBody>
      </p:sp>
      <p:pic>
        <p:nvPicPr>
          <p:cNvPr id="157" name="内容占位符 4">
            <a:extLst>
              <a:ext uri="{FF2B5EF4-FFF2-40B4-BE49-F238E27FC236}">
                <a16:creationId xmlns:a16="http://schemas.microsoft.com/office/drawing/2014/main" id="{F13222E0-73FD-4F3A-884B-4F86FF8E6AA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360" y="-764335"/>
            <a:ext cx="720000" cy="540000"/>
          </a:xfrm>
          <a:prstGeom prst="rect">
            <a:avLst/>
          </a:prstGeom>
        </p:spPr>
      </p:pic>
      <p:sp>
        <p:nvSpPr>
          <p:cNvPr id="158" name="文本框 157">
            <a:extLst>
              <a:ext uri="{FF2B5EF4-FFF2-40B4-BE49-F238E27FC236}">
                <a16:creationId xmlns:a16="http://schemas.microsoft.com/office/drawing/2014/main" id="{8E8D949E-EB7A-44DF-A5B0-69B909E88913}"/>
              </a:ext>
            </a:extLst>
          </p:cNvPr>
          <p:cNvSpPr txBox="1"/>
          <p:nvPr/>
        </p:nvSpPr>
        <p:spPr>
          <a:xfrm>
            <a:off x="8625447" y="-744738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91C558-933B-485D-84BA-07A0E637373A}"/>
              </a:ext>
            </a:extLst>
          </p:cNvPr>
          <p:cNvSpPr txBox="1"/>
          <p:nvPr/>
        </p:nvSpPr>
        <p:spPr>
          <a:xfrm>
            <a:off x="8814480" y="-2436771"/>
            <a:ext cx="133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309EB9B-842A-4D7E-8FE2-7E94546282E3}"/>
              </a:ext>
            </a:extLst>
          </p:cNvPr>
          <p:cNvSpPr txBox="1"/>
          <p:nvPr/>
        </p:nvSpPr>
        <p:spPr>
          <a:xfrm>
            <a:off x="8786411" y="-3315145"/>
            <a:ext cx="133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BB933FE-1806-4051-960F-E47E68233460}"/>
              </a:ext>
            </a:extLst>
          </p:cNvPr>
          <p:cNvSpPr txBox="1"/>
          <p:nvPr/>
        </p:nvSpPr>
        <p:spPr>
          <a:xfrm>
            <a:off x="8757873" y="-4171137"/>
            <a:ext cx="133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" name="图片 162">
            <a:extLst>
              <a:ext uri="{FF2B5EF4-FFF2-40B4-BE49-F238E27FC236}">
                <a16:creationId xmlns:a16="http://schemas.microsoft.com/office/drawing/2014/main" id="{03CF23D8-23A1-4CBC-B4AD-8720265C30C7}"/>
              </a:ext>
            </a:extLst>
          </p:cNvPr>
          <p:cNvPicPr>
            <a:picLocks/>
          </p:cNvPicPr>
          <p:nvPr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"/>
          <a:stretch/>
        </p:blipFill>
        <p:spPr>
          <a:xfrm>
            <a:off x="1291034" y="1583012"/>
            <a:ext cx="720000" cy="7200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D8ABA156-17EF-42BD-ADD4-5FB60DBD13DC}"/>
              </a:ext>
            </a:extLst>
          </p:cNvPr>
          <p:cNvPicPr>
            <a:picLocks/>
          </p:cNvPicPr>
          <p:nvPr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2"/>
          <a:stretch/>
        </p:blipFill>
        <p:spPr>
          <a:xfrm>
            <a:off x="9866193" y="-80376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8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>
            <a:extLst>
              <a:ext uri="{FF2B5EF4-FFF2-40B4-BE49-F238E27FC236}">
                <a16:creationId xmlns:a16="http://schemas.microsoft.com/office/drawing/2014/main" id="{E863F9BA-5E35-4262-A208-909B65101FD4}"/>
              </a:ext>
            </a:extLst>
          </p:cNvPr>
          <p:cNvSpPr/>
          <p:nvPr/>
        </p:nvSpPr>
        <p:spPr>
          <a:xfrm>
            <a:off x="973175" y="2889614"/>
            <a:ext cx="1809566" cy="21899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BD9B820A-A8E6-4C03-BEED-B9FDB987E85A}"/>
              </a:ext>
            </a:extLst>
          </p:cNvPr>
          <p:cNvSpPr/>
          <p:nvPr/>
        </p:nvSpPr>
        <p:spPr>
          <a:xfrm>
            <a:off x="3991688" y="4024994"/>
            <a:ext cx="1233513" cy="1440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F42F5B83-55F2-476F-A405-DDD574B406F8}"/>
              </a:ext>
            </a:extLst>
          </p:cNvPr>
          <p:cNvSpPr/>
          <p:nvPr/>
        </p:nvSpPr>
        <p:spPr>
          <a:xfrm>
            <a:off x="3948041" y="781541"/>
            <a:ext cx="1579027" cy="1849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9BB15EFC-F40E-4996-A245-5B2E8C94B2B7}"/>
              </a:ext>
            </a:extLst>
          </p:cNvPr>
          <p:cNvSpPr/>
          <p:nvPr/>
        </p:nvSpPr>
        <p:spPr>
          <a:xfrm>
            <a:off x="11443384" y="489685"/>
            <a:ext cx="5188992" cy="607448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2" name="矩形: 圆角 231">
            <a:extLst>
              <a:ext uri="{FF2B5EF4-FFF2-40B4-BE49-F238E27FC236}">
                <a16:creationId xmlns:a16="http://schemas.microsoft.com/office/drawing/2014/main" id="{062E2126-BB56-4949-AF71-CCA1C53CE598}"/>
              </a:ext>
            </a:extLst>
          </p:cNvPr>
          <p:cNvSpPr/>
          <p:nvPr/>
        </p:nvSpPr>
        <p:spPr>
          <a:xfrm>
            <a:off x="6843292" y="522778"/>
            <a:ext cx="4268465" cy="6041396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29" name="矩形: 圆角 228">
            <a:extLst>
              <a:ext uri="{FF2B5EF4-FFF2-40B4-BE49-F238E27FC236}">
                <a16:creationId xmlns:a16="http://schemas.microsoft.com/office/drawing/2014/main" id="{0A9FCD73-003F-4A31-9F9E-C6DE3E914F34}"/>
              </a:ext>
            </a:extLst>
          </p:cNvPr>
          <p:cNvSpPr/>
          <p:nvPr/>
        </p:nvSpPr>
        <p:spPr>
          <a:xfrm>
            <a:off x="823176" y="518268"/>
            <a:ext cx="5039361" cy="6041396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F48608-9AA6-4163-A9A0-9439F22E9D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t="1389" r="89472" b="88943"/>
          <a:stretch/>
        </p:blipFill>
        <p:spPr>
          <a:xfrm>
            <a:off x="-1701188" y="4922189"/>
            <a:ext cx="536863" cy="5357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2CB4D-A000-4B15-A62C-6CFAE556D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2084" r="49916" b="89215"/>
          <a:stretch/>
        </p:blipFill>
        <p:spPr>
          <a:xfrm>
            <a:off x="-1668945" y="3107544"/>
            <a:ext cx="536863" cy="4821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A2B6CC-7AE9-48FE-A0E6-E93E42180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30538" r="49916" b="59793"/>
          <a:stretch/>
        </p:blipFill>
        <p:spPr>
          <a:xfrm>
            <a:off x="-1682506" y="1637939"/>
            <a:ext cx="536863" cy="53570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17FA28-30E8-4B25-AE06-36D96AD321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11595" r="49916" b="79702"/>
          <a:stretch/>
        </p:blipFill>
        <p:spPr>
          <a:xfrm>
            <a:off x="-3932459" y="1650645"/>
            <a:ext cx="536863" cy="4821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964CD7-4AF0-42A4-B4FC-D8D8A1A178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52" t="21630" r="49916" b="70035"/>
          <a:stretch/>
        </p:blipFill>
        <p:spPr>
          <a:xfrm>
            <a:off x="-3974616" y="3195746"/>
            <a:ext cx="536863" cy="461818"/>
          </a:xfrm>
          <a:prstGeom prst="rect">
            <a:avLst/>
          </a:prstGeom>
        </p:spPr>
      </p:pic>
      <p:pic>
        <p:nvPicPr>
          <p:cNvPr id="18" name="内容占位符 4">
            <a:extLst>
              <a:ext uri="{FF2B5EF4-FFF2-40B4-BE49-F238E27FC236}">
                <a16:creationId xmlns:a16="http://schemas.microsoft.com/office/drawing/2014/main" id="{763A8508-23BB-4F13-B600-AB637712C3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2168" y="1139420"/>
            <a:ext cx="720000" cy="540000"/>
          </a:xfr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A3E077C-748B-43FD-B8CF-63804BDCD08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5816" y="1230352"/>
            <a:ext cx="720000" cy="540000"/>
          </a:xfrm>
          <a:prstGeom prst="rect">
            <a:avLst/>
          </a:prstGeom>
        </p:spPr>
      </p:pic>
      <p:pic>
        <p:nvPicPr>
          <p:cNvPr id="31" name="内容占位符 4">
            <a:extLst>
              <a:ext uri="{FF2B5EF4-FFF2-40B4-BE49-F238E27FC236}">
                <a16:creationId xmlns:a16="http://schemas.microsoft.com/office/drawing/2014/main" id="{A0E325B9-5275-4770-A3B4-F05609D98A2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35043" y="2713309"/>
            <a:ext cx="720000" cy="54000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DDA170F-901B-47CF-A349-A051A30BFB65}"/>
              </a:ext>
            </a:extLst>
          </p:cNvPr>
          <p:cNvCxnSpPr>
            <a:cxnSpLocks/>
          </p:cNvCxnSpPr>
          <p:nvPr/>
        </p:nvCxnSpPr>
        <p:spPr>
          <a:xfrm flipV="1">
            <a:off x="-5397892" y="4032165"/>
            <a:ext cx="5034744" cy="27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663FDC5-0FA2-43F6-AB54-4D410AE429E8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-3020850" y="571341"/>
            <a:ext cx="0" cy="55628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855BFD3A-F237-4CC5-B7B2-51CFC70766C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32811" y="4516198"/>
            <a:ext cx="720000" cy="54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64E7E854-6210-4546-8580-358B8C50C8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8249" y="2434096"/>
            <a:ext cx="548135" cy="54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EC29BCE-8976-4AC7-AD5A-690DB9990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124" y="4115021"/>
            <a:ext cx="557420" cy="54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E46242D-CC62-40B6-93C5-4789B4763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2487" y="882569"/>
            <a:ext cx="548135" cy="5400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9788076-4EDF-45FC-B2C1-6D296B732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2505" y="837012"/>
            <a:ext cx="548135" cy="54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BEA57703-7E56-4DFE-99A3-D51E00B50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217" y="2366623"/>
            <a:ext cx="548135" cy="540000"/>
          </a:xfrm>
          <a:prstGeom prst="rect">
            <a:avLst/>
          </a:prstGeom>
        </p:spPr>
      </p:pic>
      <p:pic>
        <p:nvPicPr>
          <p:cNvPr id="48" name="内容占位符 4">
            <a:extLst>
              <a:ext uri="{FF2B5EF4-FFF2-40B4-BE49-F238E27FC236}">
                <a16:creationId xmlns:a16="http://schemas.microsoft.com/office/drawing/2014/main" id="{2F05B8E5-A0E6-40F1-9530-E74F89CB06E9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2936" y="4526562"/>
            <a:ext cx="720000" cy="5400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B3BA504-B806-48B4-92B4-D27702E15D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4440" y="4079337"/>
            <a:ext cx="557420" cy="5400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98479E7-A254-4D7C-A429-EF668B46E4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21142" r="89452" b="69877"/>
          <a:stretch/>
        </p:blipFill>
        <p:spPr>
          <a:xfrm>
            <a:off x="-3985071" y="5072656"/>
            <a:ext cx="501073" cy="497636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2F1C0171-0D90-450F-8B6A-BFAE5CD6149F}"/>
              </a:ext>
            </a:extLst>
          </p:cNvPr>
          <p:cNvSpPr txBox="1"/>
          <p:nvPr/>
        </p:nvSpPr>
        <p:spPr>
          <a:xfrm>
            <a:off x="-2433649" y="3575025"/>
            <a:ext cx="232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capability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6B327DE-E867-454C-B495-ECFBD7B61D78}"/>
              </a:ext>
            </a:extLst>
          </p:cNvPr>
          <p:cNvSpPr txBox="1"/>
          <p:nvPr/>
        </p:nvSpPr>
        <p:spPr>
          <a:xfrm>
            <a:off x="-3020850" y="340508"/>
            <a:ext cx="3275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data distribution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98D62D-A7E3-41F9-B0A4-30B39FC85EB8}"/>
              </a:ext>
            </a:extLst>
          </p:cNvPr>
          <p:cNvSpPr txBox="1"/>
          <p:nvPr/>
        </p:nvSpPr>
        <p:spPr>
          <a:xfrm>
            <a:off x="-5434724" y="3540428"/>
            <a:ext cx="227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capability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287ED58-6AE8-43F6-AC22-1194E97F2B86}"/>
              </a:ext>
            </a:extLst>
          </p:cNvPr>
          <p:cNvSpPr txBox="1"/>
          <p:nvPr/>
        </p:nvSpPr>
        <p:spPr>
          <a:xfrm>
            <a:off x="-3075072" y="5738039"/>
            <a:ext cx="417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data distribution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7D71B9C-A0A1-46F5-B2E0-A095E0CC1C13}"/>
              </a:ext>
            </a:extLst>
          </p:cNvPr>
          <p:cNvSpPr txBox="1"/>
          <p:nvPr/>
        </p:nvSpPr>
        <p:spPr>
          <a:xfrm>
            <a:off x="-697820" y="1313411"/>
            <a:ext cx="1798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Selection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1FA00537-36D3-4B7B-A0BD-729E9E683FAE}"/>
              </a:ext>
            </a:extLst>
          </p:cNvPr>
          <p:cNvSpPr/>
          <p:nvPr/>
        </p:nvSpPr>
        <p:spPr>
          <a:xfrm>
            <a:off x="-484490" y="2471318"/>
            <a:ext cx="1493463" cy="39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0D85D0D-1756-472C-8BDD-3B388A1FCF6F}"/>
              </a:ext>
            </a:extLst>
          </p:cNvPr>
          <p:cNvSpPr txBox="1"/>
          <p:nvPr/>
        </p:nvSpPr>
        <p:spPr>
          <a:xfrm>
            <a:off x="2293714" y="6097998"/>
            <a:ext cx="269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Selection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内容占位符 4">
            <a:extLst>
              <a:ext uri="{FF2B5EF4-FFF2-40B4-BE49-F238E27FC236}">
                <a16:creationId xmlns:a16="http://schemas.microsoft.com/office/drawing/2014/main" id="{D06CB2D2-BBC4-481E-A3AA-BFB94ECD350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183" y="4714812"/>
            <a:ext cx="7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AA91B7A-4F69-4CFA-8874-9D815D337EE1}"/>
                  </a:ext>
                </a:extLst>
              </p:cNvPr>
              <p:cNvSpPr txBox="1"/>
              <p:nvPr/>
            </p:nvSpPr>
            <p:spPr>
              <a:xfrm>
                <a:off x="3813668" y="1368728"/>
                <a:ext cx="72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AA91B7A-4F69-4CFA-8874-9D815D337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668" y="1368728"/>
                <a:ext cx="720000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31D5045-31E2-4C0A-87CB-7056EB4E7D7D}"/>
                  </a:ext>
                </a:extLst>
              </p:cNvPr>
              <p:cNvSpPr txBox="1"/>
              <p:nvPr/>
            </p:nvSpPr>
            <p:spPr>
              <a:xfrm>
                <a:off x="4355875" y="2279683"/>
                <a:ext cx="648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31D5045-31E2-4C0A-87CB-7056EB4E7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875" y="2279683"/>
                <a:ext cx="648011" cy="461665"/>
              </a:xfrm>
              <a:prstGeom prst="rect">
                <a:avLst/>
              </a:prstGeom>
              <a:blipFill>
                <a:blip r:embed="rId9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>
            <a:extLst>
              <a:ext uri="{FF2B5EF4-FFF2-40B4-BE49-F238E27FC236}">
                <a16:creationId xmlns:a16="http://schemas.microsoft.com/office/drawing/2014/main" id="{7DEA2180-F43D-4CDE-B39C-DA1B1A11A9EB}"/>
              </a:ext>
            </a:extLst>
          </p:cNvPr>
          <p:cNvSpPr/>
          <p:nvPr/>
        </p:nvSpPr>
        <p:spPr>
          <a:xfrm>
            <a:off x="4772771" y="4150462"/>
            <a:ext cx="36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2DF8912-11D7-4336-A6DB-F93D3A22C172}"/>
              </a:ext>
            </a:extLst>
          </p:cNvPr>
          <p:cNvSpPr/>
          <p:nvPr/>
        </p:nvSpPr>
        <p:spPr>
          <a:xfrm>
            <a:off x="4665209" y="4239469"/>
            <a:ext cx="360000" cy="72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60444B5A-BE86-42F9-99E7-5F64523549D1}"/>
              </a:ext>
            </a:extLst>
          </p:cNvPr>
          <p:cNvSpPr/>
          <p:nvPr/>
        </p:nvSpPr>
        <p:spPr>
          <a:xfrm>
            <a:off x="4531167" y="4354812"/>
            <a:ext cx="36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6D948A8-A9A2-42F9-A0A4-DB62EC0910CC}"/>
              </a:ext>
            </a:extLst>
          </p:cNvPr>
          <p:cNvSpPr/>
          <p:nvPr/>
        </p:nvSpPr>
        <p:spPr>
          <a:xfrm>
            <a:off x="4394913" y="4443819"/>
            <a:ext cx="360000" cy="72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2491A32-9914-42A3-9FCA-27B46E65075D}"/>
                  </a:ext>
                </a:extLst>
              </p:cNvPr>
              <p:cNvSpPr txBox="1"/>
              <p:nvPr/>
            </p:nvSpPr>
            <p:spPr>
              <a:xfrm>
                <a:off x="3913328" y="4422600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2491A32-9914-42A3-9FCA-27B46E65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328" y="4422600"/>
                <a:ext cx="360000" cy="461665"/>
              </a:xfrm>
              <a:prstGeom prst="rect">
                <a:avLst/>
              </a:prstGeom>
              <a:blipFill>
                <a:blip r:embed="rId10"/>
                <a:stretch>
                  <a:fillRect l="-5085" r="-59322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A622DFA-B034-4BCD-9488-02C42B7C48BA}"/>
                  </a:ext>
                </a:extLst>
              </p:cNvPr>
              <p:cNvSpPr txBox="1"/>
              <p:nvPr/>
            </p:nvSpPr>
            <p:spPr>
              <a:xfrm>
                <a:off x="4457816" y="5105560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A622DFA-B034-4BCD-9488-02C42B7C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16" y="5105560"/>
                <a:ext cx="517352" cy="461665"/>
              </a:xfrm>
              <a:prstGeom prst="rect">
                <a:avLst/>
              </a:prstGeom>
              <a:blipFill>
                <a:blip r:embed="rId11"/>
                <a:stretch>
                  <a:fillRect l="-2353" r="-16471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8B41E22-B25D-40F3-ABF3-8E11D9B623EA}"/>
                  </a:ext>
                </a:extLst>
              </p:cNvPr>
              <p:cNvSpPr txBox="1"/>
              <p:nvPr/>
            </p:nvSpPr>
            <p:spPr>
              <a:xfrm>
                <a:off x="4281601" y="3867275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8B41E22-B25D-40F3-ABF3-8E11D9B62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601" y="3867275"/>
                <a:ext cx="461423" cy="461665"/>
              </a:xfrm>
              <a:prstGeom prst="rect">
                <a:avLst/>
              </a:prstGeom>
              <a:blipFill>
                <a:blip r:embed="rId12"/>
                <a:stretch>
                  <a:fillRect l="-3947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F86604C1-BCE6-43EB-9E26-65D732BADECB}"/>
              </a:ext>
            </a:extLst>
          </p:cNvPr>
          <p:cNvSpPr/>
          <p:nvPr/>
        </p:nvSpPr>
        <p:spPr>
          <a:xfrm>
            <a:off x="4753917" y="910379"/>
            <a:ext cx="720000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66CB64B-8FFE-463D-A916-F01EDCA6E07A}"/>
              </a:ext>
            </a:extLst>
          </p:cNvPr>
          <p:cNvSpPr/>
          <p:nvPr/>
        </p:nvSpPr>
        <p:spPr>
          <a:xfrm>
            <a:off x="4646355" y="999386"/>
            <a:ext cx="720000" cy="10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AFC2B80-254E-4E6A-A107-B0D0D4591243}"/>
              </a:ext>
            </a:extLst>
          </p:cNvPr>
          <p:cNvSpPr/>
          <p:nvPr/>
        </p:nvSpPr>
        <p:spPr>
          <a:xfrm>
            <a:off x="4512313" y="1114729"/>
            <a:ext cx="720000" cy="10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B7C9077-7A1C-459A-BE82-40C9685BFA06}"/>
              </a:ext>
            </a:extLst>
          </p:cNvPr>
          <p:cNvSpPr/>
          <p:nvPr/>
        </p:nvSpPr>
        <p:spPr>
          <a:xfrm>
            <a:off x="4376059" y="1203736"/>
            <a:ext cx="720000" cy="108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468D261-7441-4FCE-B679-B4B028C5F40C}"/>
                  </a:ext>
                </a:extLst>
              </p:cNvPr>
              <p:cNvSpPr txBox="1"/>
              <p:nvPr/>
            </p:nvSpPr>
            <p:spPr>
              <a:xfrm>
                <a:off x="3609139" y="2710584"/>
                <a:ext cx="23221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468D261-7441-4FCE-B679-B4B028C5F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139" y="2710584"/>
                <a:ext cx="2322138" cy="461665"/>
              </a:xfrm>
              <a:prstGeom prst="rect">
                <a:avLst/>
              </a:prstGeom>
              <a:blipFill>
                <a:blip r:embed="rId13"/>
                <a:stretch>
                  <a:fillRect l="-393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5E85221-7274-4552-96EC-7467D34BD912}"/>
                  </a:ext>
                </a:extLst>
              </p:cNvPr>
              <p:cNvSpPr txBox="1"/>
              <p:nvPr/>
            </p:nvSpPr>
            <p:spPr>
              <a:xfrm>
                <a:off x="3628785" y="5604834"/>
                <a:ext cx="21997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A5E85221-7274-4552-96EC-7467D34BD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785" y="5604834"/>
                <a:ext cx="2199782" cy="461665"/>
              </a:xfrm>
              <a:prstGeom prst="rect">
                <a:avLst/>
              </a:prstGeom>
              <a:blipFill>
                <a:blip r:embed="rId14"/>
                <a:stretch>
                  <a:fillRect l="-415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箭头: 右 92">
            <a:extLst>
              <a:ext uri="{FF2B5EF4-FFF2-40B4-BE49-F238E27FC236}">
                <a16:creationId xmlns:a16="http://schemas.microsoft.com/office/drawing/2014/main" id="{C2F2D33F-8C31-4F37-B925-47F983151233}"/>
              </a:ext>
            </a:extLst>
          </p:cNvPr>
          <p:cNvSpPr/>
          <p:nvPr/>
        </p:nvSpPr>
        <p:spPr>
          <a:xfrm>
            <a:off x="5604635" y="2054603"/>
            <a:ext cx="1412242" cy="36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A16D599-2977-49C6-82CE-AFD3EDBA0195}"/>
              </a:ext>
            </a:extLst>
          </p:cNvPr>
          <p:cNvSpPr txBox="1"/>
          <p:nvPr/>
        </p:nvSpPr>
        <p:spPr>
          <a:xfrm>
            <a:off x="7660770" y="6052959"/>
            <a:ext cx="283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Factorization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E056FFC-4031-4AEC-A96E-2E6396C7E20B}"/>
              </a:ext>
            </a:extLst>
          </p:cNvPr>
          <p:cNvSpPr/>
          <p:nvPr/>
        </p:nvSpPr>
        <p:spPr>
          <a:xfrm>
            <a:off x="8971762" y="3011390"/>
            <a:ext cx="755716" cy="625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FF94B92-241A-4EAE-8881-B68A0078B57B}"/>
              </a:ext>
            </a:extLst>
          </p:cNvPr>
          <p:cNvSpPr/>
          <p:nvPr/>
        </p:nvSpPr>
        <p:spPr>
          <a:xfrm>
            <a:off x="8864200" y="3100397"/>
            <a:ext cx="755716" cy="6256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8C6CFA6-5CC0-496B-A0EB-FD9EA53808DE}"/>
              </a:ext>
            </a:extLst>
          </p:cNvPr>
          <p:cNvSpPr/>
          <p:nvPr/>
        </p:nvSpPr>
        <p:spPr>
          <a:xfrm>
            <a:off x="7362371" y="2006818"/>
            <a:ext cx="1080000" cy="62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F815BED-FADE-45BE-B02F-EC654395A0B8}"/>
              </a:ext>
            </a:extLst>
          </p:cNvPr>
          <p:cNvSpPr/>
          <p:nvPr/>
        </p:nvSpPr>
        <p:spPr>
          <a:xfrm>
            <a:off x="10101575" y="2015702"/>
            <a:ext cx="720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3858EA7-206A-4BFD-B448-ADF4C6ED7C6D}"/>
                  </a:ext>
                </a:extLst>
              </p:cNvPr>
              <p:cNvSpPr txBox="1"/>
              <p:nvPr/>
            </p:nvSpPr>
            <p:spPr>
              <a:xfrm>
                <a:off x="6933306" y="2064172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3858EA7-206A-4BFD-B448-ADF4C6ED7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06" y="2064172"/>
                <a:ext cx="461423" cy="461665"/>
              </a:xfrm>
              <a:prstGeom prst="rect">
                <a:avLst/>
              </a:prstGeom>
              <a:blipFill>
                <a:blip r:embed="rId15"/>
                <a:stretch>
                  <a:fillRect l="-2632" r="-5263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16B8929-00C1-4EDF-9068-793E85F75FD6}"/>
                  </a:ext>
                </a:extLst>
              </p:cNvPr>
              <p:cNvSpPr txBox="1"/>
              <p:nvPr/>
            </p:nvSpPr>
            <p:spPr>
              <a:xfrm>
                <a:off x="9611227" y="2064172"/>
                <a:ext cx="409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16B8929-00C1-4EDF-9068-793E85F7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227" y="2064172"/>
                <a:ext cx="409861" cy="461665"/>
              </a:xfrm>
              <a:prstGeom prst="rect">
                <a:avLst/>
              </a:prstGeom>
              <a:blipFill>
                <a:blip r:embed="rId16"/>
                <a:stretch>
                  <a:fillRect l="-4478" r="-20896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A4E729B-9287-47F2-94CD-BCBA63B0918F}"/>
                  </a:ext>
                </a:extLst>
              </p:cNvPr>
              <p:cNvSpPr txBox="1"/>
              <p:nvPr/>
            </p:nvSpPr>
            <p:spPr>
              <a:xfrm>
                <a:off x="7639948" y="1582550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A4E729B-9287-47F2-94CD-BCBA63B09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48" y="1582550"/>
                <a:ext cx="517352" cy="461665"/>
              </a:xfrm>
              <a:prstGeom prst="rect">
                <a:avLst/>
              </a:prstGeom>
              <a:blipFill>
                <a:blip r:embed="rId17"/>
                <a:stretch>
                  <a:fillRect l="-2353" r="-9412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050F140-3F13-4EA4-92A7-44BFAB0DCA2A}"/>
                  </a:ext>
                </a:extLst>
              </p:cNvPr>
              <p:cNvSpPr txBox="1"/>
              <p:nvPr/>
            </p:nvSpPr>
            <p:spPr>
              <a:xfrm>
                <a:off x="10134591" y="1604071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050F140-3F13-4EA4-92A7-44BFAB0D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591" y="1604071"/>
                <a:ext cx="517352" cy="461665"/>
              </a:xfrm>
              <a:prstGeom prst="rect">
                <a:avLst/>
              </a:prstGeom>
              <a:blipFill>
                <a:blip r:embed="rId18"/>
                <a:stretch>
                  <a:fillRect l="-2353" r="-15294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>
            <a:extLst>
              <a:ext uri="{FF2B5EF4-FFF2-40B4-BE49-F238E27FC236}">
                <a16:creationId xmlns:a16="http://schemas.microsoft.com/office/drawing/2014/main" id="{2DA80392-C68D-4413-81AC-8A7E8E54D274}"/>
              </a:ext>
            </a:extLst>
          </p:cNvPr>
          <p:cNvSpPr/>
          <p:nvPr/>
        </p:nvSpPr>
        <p:spPr>
          <a:xfrm>
            <a:off x="7420770" y="4628170"/>
            <a:ext cx="720000" cy="62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B30BDB3A-3C2C-4458-83ED-EF4A93A12FB4}"/>
                  </a:ext>
                </a:extLst>
              </p:cNvPr>
              <p:cNvSpPr txBox="1"/>
              <p:nvPr/>
            </p:nvSpPr>
            <p:spPr>
              <a:xfrm>
                <a:off x="6955260" y="4713853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B30BDB3A-3C2C-4458-83ED-EF4A93A1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260" y="4713853"/>
                <a:ext cx="461423" cy="461665"/>
              </a:xfrm>
              <a:prstGeom prst="rect">
                <a:avLst/>
              </a:prstGeom>
              <a:blipFill>
                <a:blip r:embed="rId19"/>
                <a:stretch>
                  <a:fillRect l="-3947" r="-526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 104">
            <a:extLst>
              <a:ext uri="{FF2B5EF4-FFF2-40B4-BE49-F238E27FC236}">
                <a16:creationId xmlns:a16="http://schemas.microsoft.com/office/drawing/2014/main" id="{B1F0BABA-5739-4087-800B-809C10C20C2E}"/>
              </a:ext>
            </a:extLst>
          </p:cNvPr>
          <p:cNvSpPr/>
          <p:nvPr/>
        </p:nvSpPr>
        <p:spPr>
          <a:xfrm>
            <a:off x="10214037" y="4649455"/>
            <a:ext cx="360000" cy="75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0CB149B-F09C-4872-849E-E38252C7241B}"/>
                  </a:ext>
                </a:extLst>
              </p:cNvPr>
              <p:cNvSpPr txBox="1"/>
              <p:nvPr/>
            </p:nvSpPr>
            <p:spPr>
              <a:xfrm>
                <a:off x="7520778" y="4245212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E0CB149B-F09C-4872-849E-E38252C72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778" y="4245212"/>
                <a:ext cx="517352" cy="461665"/>
              </a:xfrm>
              <a:prstGeom prst="rect">
                <a:avLst/>
              </a:prstGeom>
              <a:blipFill>
                <a:blip r:embed="rId20"/>
                <a:stretch>
                  <a:fillRect l="-3529" r="-10588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CC78191-1D60-4D42-8775-CD3586E8168F}"/>
                  </a:ext>
                </a:extLst>
              </p:cNvPr>
              <p:cNvSpPr txBox="1"/>
              <p:nvPr/>
            </p:nvSpPr>
            <p:spPr>
              <a:xfrm>
                <a:off x="10118856" y="4206272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9CC78191-1D60-4D42-8775-CD3586E8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856" y="4206272"/>
                <a:ext cx="517352" cy="461665"/>
              </a:xfrm>
              <a:prstGeom prst="rect">
                <a:avLst/>
              </a:prstGeom>
              <a:blipFill>
                <a:blip r:embed="rId21"/>
                <a:stretch>
                  <a:fillRect l="-3529" r="-16471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38CD20-B692-43D5-946D-B6EDB5F3252F}"/>
                  </a:ext>
                </a:extLst>
              </p:cNvPr>
              <p:cNvSpPr txBox="1"/>
              <p:nvPr/>
            </p:nvSpPr>
            <p:spPr>
              <a:xfrm>
                <a:off x="9683544" y="4739581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38CD20-B692-43D5-946D-B6EDB5F32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544" y="4739581"/>
                <a:ext cx="461423" cy="461665"/>
              </a:xfrm>
              <a:prstGeom prst="rect">
                <a:avLst/>
              </a:prstGeom>
              <a:blipFill>
                <a:blip r:embed="rId22"/>
                <a:stretch>
                  <a:fillRect l="-4000" r="-8000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矩形 108">
            <a:extLst>
              <a:ext uri="{FF2B5EF4-FFF2-40B4-BE49-F238E27FC236}">
                <a16:creationId xmlns:a16="http://schemas.microsoft.com/office/drawing/2014/main" id="{AA95F6C5-EDA1-4291-AAF9-CBD9157FB06B}"/>
              </a:ext>
            </a:extLst>
          </p:cNvPr>
          <p:cNvSpPr/>
          <p:nvPr/>
        </p:nvSpPr>
        <p:spPr>
          <a:xfrm>
            <a:off x="8730158" y="3215740"/>
            <a:ext cx="755716" cy="6256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D4E94DB9-B665-4801-87E8-3D5F28EA7F71}"/>
              </a:ext>
            </a:extLst>
          </p:cNvPr>
          <p:cNvSpPr/>
          <p:nvPr/>
        </p:nvSpPr>
        <p:spPr>
          <a:xfrm>
            <a:off x="8593904" y="3304747"/>
            <a:ext cx="755716" cy="625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1D2AD5-1F7A-49AF-BA70-811D8A8F38BF}"/>
                  </a:ext>
                </a:extLst>
              </p:cNvPr>
              <p:cNvSpPr txBox="1"/>
              <p:nvPr/>
            </p:nvSpPr>
            <p:spPr>
              <a:xfrm>
                <a:off x="8485754" y="2777980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031D2AD5-1F7A-49AF-BA70-811D8A8F3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754" y="2777980"/>
                <a:ext cx="461423" cy="461665"/>
              </a:xfrm>
              <a:prstGeom prst="rect">
                <a:avLst/>
              </a:prstGeom>
              <a:blipFill>
                <a:blip r:embed="rId23"/>
                <a:stretch>
                  <a:fillRect l="-3947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0DF4153-58C2-49C1-88A2-7736BFF6268E}"/>
                  </a:ext>
                </a:extLst>
              </p:cNvPr>
              <p:cNvSpPr txBox="1"/>
              <p:nvPr/>
            </p:nvSpPr>
            <p:spPr>
              <a:xfrm>
                <a:off x="8161173" y="3377009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0DF4153-58C2-49C1-88A2-7736BFF62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173" y="3377009"/>
                <a:ext cx="461423" cy="461665"/>
              </a:xfrm>
              <a:prstGeom prst="rect">
                <a:avLst/>
              </a:prstGeom>
              <a:blipFill>
                <a:blip r:embed="rId24"/>
                <a:stretch>
                  <a:fillRect l="-4000" r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B9353ED-40E6-4DAC-A50F-7F2716DB49B1}"/>
                  </a:ext>
                </a:extLst>
              </p:cNvPr>
              <p:cNvSpPr txBox="1"/>
              <p:nvPr/>
            </p:nvSpPr>
            <p:spPr>
              <a:xfrm>
                <a:off x="8751743" y="3975021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6B9353ED-40E6-4DAC-A50F-7F2716DB4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43" y="3975021"/>
                <a:ext cx="461423" cy="461665"/>
              </a:xfrm>
              <a:prstGeom prst="rect">
                <a:avLst/>
              </a:prstGeom>
              <a:blipFill>
                <a:blip r:embed="rId25"/>
                <a:stretch>
                  <a:fillRect l="-4000" r="-533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3BAD3317-9E40-4874-BE93-5A60A6F358A8}"/>
                  </a:ext>
                </a:extLst>
              </p:cNvPr>
              <p:cNvSpPr txBox="1"/>
              <p:nvPr/>
            </p:nvSpPr>
            <p:spPr>
              <a:xfrm>
                <a:off x="7400232" y="1104916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3BAD3317-9E40-4874-BE93-5A60A6F35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232" y="1104916"/>
                <a:ext cx="461423" cy="461665"/>
              </a:xfrm>
              <a:prstGeom prst="rect">
                <a:avLst/>
              </a:prstGeom>
              <a:blipFill>
                <a:blip r:embed="rId26"/>
                <a:stretch>
                  <a:fillRect l="-2632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D52993DF-3867-4312-84D3-B5DEFA67B19C}"/>
                  </a:ext>
                </a:extLst>
              </p:cNvPr>
              <p:cNvSpPr txBox="1"/>
              <p:nvPr/>
            </p:nvSpPr>
            <p:spPr>
              <a:xfrm>
                <a:off x="10114515" y="1164467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D52993DF-3867-4312-84D3-B5DEFA67B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515" y="1164467"/>
                <a:ext cx="461423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E9B373E-EDD2-427B-AB0C-706D070E0D06}"/>
                  </a:ext>
                </a:extLst>
              </p:cNvPr>
              <p:cNvSpPr txBox="1"/>
              <p:nvPr/>
            </p:nvSpPr>
            <p:spPr>
              <a:xfrm>
                <a:off x="8775867" y="1136354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5E9B373E-EDD2-427B-AB0C-706D070E0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867" y="1136354"/>
                <a:ext cx="461423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249D1BD1-21B0-40AA-B090-7EF397E3EC78}"/>
              </a:ext>
            </a:extLst>
          </p:cNvPr>
          <p:cNvSpPr txBox="1"/>
          <p:nvPr/>
        </p:nvSpPr>
        <p:spPr>
          <a:xfrm>
            <a:off x="7774346" y="698594"/>
            <a:ext cx="142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8815241-691D-47AF-BFA8-58C4FCA0B5B3}"/>
              </a:ext>
            </a:extLst>
          </p:cNvPr>
          <p:cNvSpPr txBox="1"/>
          <p:nvPr/>
        </p:nvSpPr>
        <p:spPr>
          <a:xfrm>
            <a:off x="9194827" y="702789"/>
            <a:ext cx="1637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40278B3-28AD-4954-8618-26D28FE9AC17}"/>
              </a:ext>
            </a:extLst>
          </p:cNvPr>
          <p:cNvCxnSpPr>
            <a:cxnSpLocks/>
          </p:cNvCxnSpPr>
          <p:nvPr/>
        </p:nvCxnSpPr>
        <p:spPr>
          <a:xfrm flipV="1">
            <a:off x="7918865" y="1356430"/>
            <a:ext cx="844965" cy="73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66311FA-B11D-439A-A8E8-88D5CF30918A}"/>
              </a:ext>
            </a:extLst>
          </p:cNvPr>
          <p:cNvSpPr txBox="1"/>
          <p:nvPr/>
        </p:nvSpPr>
        <p:spPr>
          <a:xfrm>
            <a:off x="12569654" y="6060921"/>
            <a:ext cx="3727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Self-Distillation Training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8" name="图片 197">
            <a:extLst>
              <a:ext uri="{FF2B5EF4-FFF2-40B4-BE49-F238E27FC236}">
                <a16:creationId xmlns:a16="http://schemas.microsoft.com/office/drawing/2014/main" id="{40A84906-2C16-473D-A29D-EA94846477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94" y="1706369"/>
            <a:ext cx="720000" cy="621818"/>
          </a:xfrm>
          <a:prstGeom prst="rect">
            <a:avLst/>
          </a:prstGeom>
        </p:spPr>
      </p:pic>
      <p:sp>
        <p:nvSpPr>
          <p:cNvPr id="199" name="文本框 198">
            <a:extLst>
              <a:ext uri="{FF2B5EF4-FFF2-40B4-BE49-F238E27FC236}">
                <a16:creationId xmlns:a16="http://schemas.microsoft.com/office/drawing/2014/main" id="{F4C237C9-0311-4912-A421-EC2C970764C9}"/>
              </a:ext>
            </a:extLst>
          </p:cNvPr>
          <p:cNvSpPr txBox="1"/>
          <p:nvPr/>
        </p:nvSpPr>
        <p:spPr>
          <a:xfrm>
            <a:off x="1209560" y="1264754"/>
            <a:ext cx="123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80EF22C-E345-4E8F-B1FD-B4F5C3EC2155}"/>
              </a:ext>
            </a:extLst>
          </p:cNvPr>
          <p:cNvSpPr/>
          <p:nvPr/>
        </p:nvSpPr>
        <p:spPr>
          <a:xfrm>
            <a:off x="-5434723" y="4141597"/>
            <a:ext cx="5468898" cy="209002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E744B48-26B3-478F-8408-16D5C34C4DD2}"/>
              </a:ext>
            </a:extLst>
          </p:cNvPr>
          <p:cNvSpPr txBox="1"/>
          <p:nvPr/>
        </p:nvSpPr>
        <p:spPr>
          <a:xfrm>
            <a:off x="-5232831" y="437038"/>
            <a:ext cx="205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absence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2D1AA082-72CD-44FC-9EE8-C412F5670C59}"/>
              </a:ext>
            </a:extLst>
          </p:cNvPr>
          <p:cNvSpPr txBox="1"/>
          <p:nvPr/>
        </p:nvSpPr>
        <p:spPr>
          <a:xfrm>
            <a:off x="-2211718" y="5363420"/>
            <a:ext cx="239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negligence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E5759E0A-1BAE-4191-9F7B-D693CF8D9641}"/>
              </a:ext>
            </a:extLst>
          </p:cNvPr>
          <p:cNvSpPr/>
          <p:nvPr/>
        </p:nvSpPr>
        <p:spPr>
          <a:xfrm>
            <a:off x="-5394339" y="470132"/>
            <a:ext cx="2217779" cy="5805814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A35A09CF-67B8-4B51-9D4D-36341EFEAF7B}"/>
                  </a:ext>
                </a:extLst>
              </p:cNvPr>
              <p:cNvSpPr txBox="1"/>
              <p:nvPr/>
            </p:nvSpPr>
            <p:spPr>
              <a:xfrm>
                <a:off x="1029685" y="2963726"/>
                <a:ext cx="144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A35A09CF-67B8-4B51-9D4D-36341EFE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85" y="2963726"/>
                <a:ext cx="1440000" cy="461665"/>
              </a:xfrm>
              <a:prstGeom prst="rect">
                <a:avLst/>
              </a:prstGeom>
              <a:blipFill>
                <a:blip r:embed="rId3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6E6E86-DF22-4D9E-A94C-CFCEDF7A850C}"/>
                  </a:ext>
                </a:extLst>
              </p:cNvPr>
              <p:cNvSpPr txBox="1"/>
              <p:nvPr/>
            </p:nvSpPr>
            <p:spPr>
              <a:xfrm>
                <a:off x="803155" y="3873622"/>
                <a:ext cx="4733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E6E6E86-DF22-4D9E-A94C-CFCEDF7A8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5" y="3873622"/>
                <a:ext cx="473337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矩形 215">
            <a:extLst>
              <a:ext uri="{FF2B5EF4-FFF2-40B4-BE49-F238E27FC236}">
                <a16:creationId xmlns:a16="http://schemas.microsoft.com/office/drawing/2014/main" id="{DAEC7F77-E2F4-4D02-B060-BB9A2A51E110}"/>
              </a:ext>
            </a:extLst>
          </p:cNvPr>
          <p:cNvSpPr/>
          <p:nvPr/>
        </p:nvSpPr>
        <p:spPr>
          <a:xfrm>
            <a:off x="1621000" y="3001713"/>
            <a:ext cx="1080000" cy="14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C0A4467B-C71B-4F7E-ADF1-E9995C0E6861}"/>
              </a:ext>
            </a:extLst>
          </p:cNvPr>
          <p:cNvSpPr/>
          <p:nvPr/>
        </p:nvSpPr>
        <p:spPr>
          <a:xfrm>
            <a:off x="1513438" y="3090720"/>
            <a:ext cx="1080000" cy="14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7450A7B8-DEAD-4081-B061-37B5D6ED8B38}"/>
              </a:ext>
            </a:extLst>
          </p:cNvPr>
          <p:cNvSpPr/>
          <p:nvPr/>
        </p:nvSpPr>
        <p:spPr>
          <a:xfrm>
            <a:off x="1379396" y="3206063"/>
            <a:ext cx="108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2BBC0D4-F070-4059-A128-46958E29E316}"/>
              </a:ext>
            </a:extLst>
          </p:cNvPr>
          <p:cNvSpPr/>
          <p:nvPr/>
        </p:nvSpPr>
        <p:spPr>
          <a:xfrm>
            <a:off x="1243142" y="3295070"/>
            <a:ext cx="1080000" cy="1440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4124987C-25C9-49A4-8E4C-76A1874F0728}"/>
                  </a:ext>
                </a:extLst>
              </p:cNvPr>
              <p:cNvSpPr txBox="1"/>
              <p:nvPr/>
            </p:nvSpPr>
            <p:spPr>
              <a:xfrm>
                <a:off x="789136" y="5149910"/>
                <a:ext cx="2350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4124987C-25C9-49A4-8E4C-76A1874F0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36" y="5149910"/>
                <a:ext cx="2350809" cy="461665"/>
              </a:xfrm>
              <a:prstGeom prst="rect">
                <a:avLst/>
              </a:prstGeom>
              <a:blipFill>
                <a:blip r:embed="rId32"/>
                <a:stretch>
                  <a:fillRect l="-388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直接箭头连接符 221">
            <a:extLst>
              <a:ext uri="{FF2B5EF4-FFF2-40B4-BE49-F238E27FC236}">
                <a16:creationId xmlns:a16="http://schemas.microsoft.com/office/drawing/2014/main" id="{BD79BD2B-B15E-4417-A1A9-9E72236AC229}"/>
              </a:ext>
            </a:extLst>
          </p:cNvPr>
          <p:cNvCxnSpPr>
            <a:cxnSpLocks/>
            <a:stCxn id="198" idx="3"/>
            <a:endCxn id="256" idx="1"/>
          </p:cNvCxnSpPr>
          <p:nvPr/>
        </p:nvCxnSpPr>
        <p:spPr>
          <a:xfrm flipV="1">
            <a:off x="2061394" y="1999901"/>
            <a:ext cx="1009913" cy="1737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85DAEF7C-3512-4BCB-A1FB-4C8E894A23FC}"/>
              </a:ext>
            </a:extLst>
          </p:cNvPr>
          <p:cNvCxnSpPr>
            <a:cxnSpLocks/>
            <a:stCxn id="198" idx="3"/>
            <a:endCxn id="75" idx="1"/>
          </p:cNvCxnSpPr>
          <p:nvPr/>
        </p:nvCxnSpPr>
        <p:spPr>
          <a:xfrm>
            <a:off x="2061394" y="2017278"/>
            <a:ext cx="999789" cy="29675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E9BC0E14-F040-4F0A-8BEA-E37FD949B711}"/>
                  </a:ext>
                </a:extLst>
              </p:cNvPr>
              <p:cNvSpPr txBox="1"/>
              <p:nvPr/>
            </p:nvSpPr>
            <p:spPr>
              <a:xfrm>
                <a:off x="1590032" y="4757613"/>
                <a:ext cx="517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E9BC0E14-F040-4F0A-8BEA-E37FD949B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032" y="4757613"/>
                <a:ext cx="517352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箭头: 右 242">
            <a:extLst>
              <a:ext uri="{FF2B5EF4-FFF2-40B4-BE49-F238E27FC236}">
                <a16:creationId xmlns:a16="http://schemas.microsoft.com/office/drawing/2014/main" id="{3C051AAD-7729-4EC6-BC53-886D4149377A}"/>
              </a:ext>
            </a:extLst>
          </p:cNvPr>
          <p:cNvSpPr/>
          <p:nvPr/>
        </p:nvSpPr>
        <p:spPr>
          <a:xfrm>
            <a:off x="5589200" y="4683434"/>
            <a:ext cx="1433370" cy="366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EBDE93A5-0933-4A0C-AB45-2FA15D32E5BA}"/>
              </a:ext>
            </a:extLst>
          </p:cNvPr>
          <p:cNvSpPr txBox="1"/>
          <p:nvPr/>
        </p:nvSpPr>
        <p:spPr>
          <a:xfrm>
            <a:off x="-4209651" y="1214400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48192668-7CB2-40B9-889B-C38FFC09D4CF}"/>
              </a:ext>
            </a:extLst>
          </p:cNvPr>
          <p:cNvSpPr txBox="1"/>
          <p:nvPr/>
        </p:nvSpPr>
        <p:spPr>
          <a:xfrm>
            <a:off x="-2081121" y="1245480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339468D-AED7-4E28-9066-EF25D4268455}"/>
              </a:ext>
            </a:extLst>
          </p:cNvPr>
          <p:cNvSpPr txBox="1"/>
          <p:nvPr/>
        </p:nvSpPr>
        <p:spPr>
          <a:xfrm>
            <a:off x="-4266176" y="2807426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2D43C51D-812D-4255-BDBC-5D257A1DA8FC}"/>
              </a:ext>
            </a:extLst>
          </p:cNvPr>
          <p:cNvSpPr txBox="1"/>
          <p:nvPr/>
        </p:nvSpPr>
        <p:spPr>
          <a:xfrm>
            <a:off x="-4348513" y="4605293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pic>
        <p:nvPicPr>
          <p:cNvPr id="251" name="图片 250">
            <a:extLst>
              <a:ext uri="{FF2B5EF4-FFF2-40B4-BE49-F238E27FC236}">
                <a16:creationId xmlns:a16="http://schemas.microsoft.com/office/drawing/2014/main" id="{0120BF7F-174D-4891-A149-E01C3FEBC09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2157" y="2704455"/>
            <a:ext cx="720000" cy="540000"/>
          </a:xfrm>
          <a:prstGeom prst="rect">
            <a:avLst/>
          </a:prstGeom>
        </p:spPr>
      </p:pic>
      <p:sp>
        <p:nvSpPr>
          <p:cNvPr id="252" name="文本框 251">
            <a:extLst>
              <a:ext uri="{FF2B5EF4-FFF2-40B4-BE49-F238E27FC236}">
                <a16:creationId xmlns:a16="http://schemas.microsoft.com/office/drawing/2014/main" id="{72D3F39F-C1D0-4D03-A338-DC83EA48A2F6}"/>
              </a:ext>
            </a:extLst>
          </p:cNvPr>
          <p:cNvSpPr txBox="1"/>
          <p:nvPr/>
        </p:nvSpPr>
        <p:spPr>
          <a:xfrm>
            <a:off x="-2105660" y="2773469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407474C-3906-4740-8DDD-BE12132A8BB8}"/>
              </a:ext>
            </a:extLst>
          </p:cNvPr>
          <p:cNvSpPr txBox="1"/>
          <p:nvPr/>
        </p:nvSpPr>
        <p:spPr>
          <a:xfrm>
            <a:off x="-2052218" y="4603571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8A5ACEB-BA74-4EB5-8F96-C17A7B7FE444}"/>
              </a:ext>
            </a:extLst>
          </p:cNvPr>
          <p:cNvSpPr txBox="1"/>
          <p:nvPr/>
        </p:nvSpPr>
        <p:spPr>
          <a:xfrm>
            <a:off x="3596109" y="4736367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5D2E4989-9D60-4DE1-852D-41C3255B146E}"/>
              </a:ext>
            </a:extLst>
          </p:cNvPr>
          <p:cNvSpPr txBox="1"/>
          <p:nvPr/>
        </p:nvSpPr>
        <p:spPr>
          <a:xfrm>
            <a:off x="3684109" y="1835055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pic>
        <p:nvPicPr>
          <p:cNvPr id="256" name="图片 255">
            <a:extLst>
              <a:ext uri="{FF2B5EF4-FFF2-40B4-BE49-F238E27FC236}">
                <a16:creationId xmlns:a16="http://schemas.microsoft.com/office/drawing/2014/main" id="{C70AC4F0-0E92-4A2E-B295-DAAB97B3E4D7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307" y="1729901"/>
            <a:ext cx="7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491AEC7-0064-4603-A3E3-F6AD459DCD57}"/>
                  </a:ext>
                </a:extLst>
              </p:cNvPr>
              <p:cNvSpPr txBox="1"/>
              <p:nvPr/>
            </p:nvSpPr>
            <p:spPr>
              <a:xfrm>
                <a:off x="4292494" y="637690"/>
                <a:ext cx="46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491AEC7-0064-4603-A3E3-F6AD459D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494" y="637690"/>
                <a:ext cx="461423" cy="461665"/>
              </a:xfrm>
              <a:prstGeom prst="rect">
                <a:avLst/>
              </a:prstGeom>
              <a:blipFill>
                <a:blip r:embed="rId34"/>
                <a:stretch>
                  <a:fillRect l="-3947" r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3E1650F4-09FE-4609-B647-DFECF9A95419}"/>
              </a:ext>
            </a:extLst>
          </p:cNvPr>
          <p:cNvCxnSpPr>
            <a:cxnSpLocks/>
          </p:cNvCxnSpPr>
          <p:nvPr/>
        </p:nvCxnSpPr>
        <p:spPr>
          <a:xfrm flipV="1">
            <a:off x="9229218" y="1349154"/>
            <a:ext cx="844965" cy="73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CC08BF9A-8CEA-4D1B-8E8B-EFC8D1A68437}"/>
              </a:ext>
            </a:extLst>
          </p:cNvPr>
          <p:cNvSpPr/>
          <p:nvPr/>
        </p:nvSpPr>
        <p:spPr>
          <a:xfrm>
            <a:off x="13080908" y="4443833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9404AEA7-B29F-44E5-84D7-FD0A508905F2}"/>
              </a:ext>
            </a:extLst>
          </p:cNvPr>
          <p:cNvSpPr/>
          <p:nvPr/>
        </p:nvSpPr>
        <p:spPr>
          <a:xfrm>
            <a:off x="13080908" y="3600352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73A7497B-DF9B-4543-B7F0-07EA81930ED7}"/>
              </a:ext>
            </a:extLst>
          </p:cNvPr>
          <p:cNvSpPr/>
          <p:nvPr/>
        </p:nvSpPr>
        <p:spPr>
          <a:xfrm>
            <a:off x="13080908" y="2756871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C57A1933-8C1F-4579-8951-76D0C945C6A8}"/>
              </a:ext>
            </a:extLst>
          </p:cNvPr>
          <p:cNvSpPr/>
          <p:nvPr/>
        </p:nvSpPr>
        <p:spPr>
          <a:xfrm>
            <a:off x="13080908" y="1926215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E2C84DE-BB8B-4FC3-A55A-9BA28F6303C8}"/>
              </a:ext>
            </a:extLst>
          </p:cNvPr>
          <p:cNvSpPr/>
          <p:nvPr/>
        </p:nvSpPr>
        <p:spPr>
          <a:xfrm>
            <a:off x="15065754" y="4443833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2C0D2FFD-2901-4048-ABA8-C23A592BA1B7}"/>
              </a:ext>
            </a:extLst>
          </p:cNvPr>
          <p:cNvSpPr/>
          <p:nvPr/>
        </p:nvSpPr>
        <p:spPr>
          <a:xfrm>
            <a:off x="15065754" y="3600352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E5719F50-6D10-4D6B-B73D-1DED833B9DD0}"/>
              </a:ext>
            </a:extLst>
          </p:cNvPr>
          <p:cNvSpPr/>
          <p:nvPr/>
        </p:nvSpPr>
        <p:spPr>
          <a:xfrm>
            <a:off x="15065754" y="2756871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46D09D76-4D44-4AA6-B557-149B5C0E5D71}"/>
              </a:ext>
            </a:extLst>
          </p:cNvPr>
          <p:cNvSpPr/>
          <p:nvPr/>
        </p:nvSpPr>
        <p:spPr>
          <a:xfrm>
            <a:off x="15065754" y="1926215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10CCEF6B-28B8-4F50-B1C5-E9C1062061AC}"/>
              </a:ext>
            </a:extLst>
          </p:cNvPr>
          <p:cNvCxnSpPr>
            <a:cxnSpLocks/>
            <a:stCxn id="200" idx="0"/>
            <a:endCxn id="205" idx="2"/>
          </p:cNvCxnSpPr>
          <p:nvPr/>
        </p:nvCxnSpPr>
        <p:spPr>
          <a:xfrm flipV="1">
            <a:off x="13440908" y="3960352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>
            <a:extLst>
              <a:ext uri="{FF2B5EF4-FFF2-40B4-BE49-F238E27FC236}">
                <a16:creationId xmlns:a16="http://schemas.microsoft.com/office/drawing/2014/main" id="{5490886A-73F8-4D02-97B4-04A419F2EA69}"/>
              </a:ext>
            </a:extLst>
          </p:cNvPr>
          <p:cNvCxnSpPr>
            <a:cxnSpLocks/>
            <a:stCxn id="205" idx="0"/>
            <a:endCxn id="207" idx="2"/>
          </p:cNvCxnSpPr>
          <p:nvPr/>
        </p:nvCxnSpPr>
        <p:spPr>
          <a:xfrm flipV="1">
            <a:off x="13440908" y="3116871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>
            <a:extLst>
              <a:ext uri="{FF2B5EF4-FFF2-40B4-BE49-F238E27FC236}">
                <a16:creationId xmlns:a16="http://schemas.microsoft.com/office/drawing/2014/main" id="{35CB9F6C-0961-453B-9061-262ACC6DE459}"/>
              </a:ext>
            </a:extLst>
          </p:cNvPr>
          <p:cNvCxnSpPr>
            <a:cxnSpLocks/>
            <a:stCxn id="207" idx="0"/>
            <a:endCxn id="208" idx="2"/>
          </p:cNvCxnSpPr>
          <p:nvPr/>
        </p:nvCxnSpPr>
        <p:spPr>
          <a:xfrm flipV="1">
            <a:off x="13440908" y="2286215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01862C91-E2F9-4682-95D9-D63FF6D190D6}"/>
                  </a:ext>
                </a:extLst>
              </p:cNvPr>
              <p:cNvSpPr txBox="1"/>
              <p:nvPr/>
            </p:nvSpPr>
            <p:spPr>
              <a:xfrm>
                <a:off x="11511804" y="4390574"/>
                <a:ext cx="1279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01862C91-E2F9-4682-95D9-D63FF6D19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804" y="4390574"/>
                <a:ext cx="1279350" cy="461665"/>
              </a:xfrm>
              <a:prstGeom prst="rect">
                <a:avLst/>
              </a:prstGeom>
              <a:blipFill>
                <a:blip r:embed="rId35"/>
                <a:stretch>
                  <a:fillRect l="-714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717450C8-E6B7-4E06-A3FF-25207D955899}"/>
              </a:ext>
            </a:extLst>
          </p:cNvPr>
          <p:cNvCxnSpPr>
            <a:cxnSpLocks/>
          </p:cNvCxnSpPr>
          <p:nvPr/>
        </p:nvCxnSpPr>
        <p:spPr>
          <a:xfrm flipV="1">
            <a:off x="13450458" y="3960352"/>
            <a:ext cx="2159931" cy="241741"/>
          </a:xfrm>
          <a:prstGeom prst="bentConnector3">
            <a:avLst>
              <a:gd name="adj1" fmla="val 100032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28584CBC-78DF-4203-AAB2-BD78F1E81FF8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13440908" y="3116871"/>
            <a:ext cx="1984846" cy="25456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A5BBCA19-AB80-4ED5-9576-7475A3A83F2A}"/>
              </a:ext>
            </a:extLst>
          </p:cNvPr>
          <p:cNvCxnSpPr>
            <a:cxnSpLocks/>
          </p:cNvCxnSpPr>
          <p:nvPr/>
        </p:nvCxnSpPr>
        <p:spPr>
          <a:xfrm flipV="1">
            <a:off x="13440908" y="2285949"/>
            <a:ext cx="1809573" cy="250586"/>
          </a:xfrm>
          <a:prstGeom prst="bentConnector3">
            <a:avLst>
              <a:gd name="adj1" fmla="val 1000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658B7EC-AE66-4078-B317-A9CB6E382FF8}"/>
              </a:ext>
            </a:extLst>
          </p:cNvPr>
          <p:cNvCxnSpPr>
            <a:cxnSpLocks/>
          </p:cNvCxnSpPr>
          <p:nvPr/>
        </p:nvCxnSpPr>
        <p:spPr>
          <a:xfrm flipV="1">
            <a:off x="15610477" y="3116871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6763EF9B-3D86-446F-B132-BB1E6FD6D9CA}"/>
              </a:ext>
            </a:extLst>
          </p:cNvPr>
          <p:cNvCxnSpPr>
            <a:cxnSpLocks/>
          </p:cNvCxnSpPr>
          <p:nvPr/>
        </p:nvCxnSpPr>
        <p:spPr>
          <a:xfrm flipV="1">
            <a:off x="15610480" y="2286215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A5EE628B-06AA-4762-A899-3AE5B2067C8F}"/>
              </a:ext>
            </a:extLst>
          </p:cNvPr>
          <p:cNvCxnSpPr>
            <a:cxnSpLocks/>
            <a:stCxn id="211" idx="0"/>
            <a:endCxn id="212" idx="2"/>
          </p:cNvCxnSpPr>
          <p:nvPr/>
        </p:nvCxnSpPr>
        <p:spPr>
          <a:xfrm flipV="1">
            <a:off x="15425754" y="2286215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D78B8680-5029-4CEF-BF88-3699410A18AB}"/>
                  </a:ext>
                </a:extLst>
              </p:cNvPr>
              <p:cNvSpPr txBox="1"/>
              <p:nvPr/>
            </p:nvSpPr>
            <p:spPr>
              <a:xfrm>
                <a:off x="13270778" y="1231749"/>
                <a:ext cx="340259" cy="47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D78B8680-5029-4CEF-BF88-3699410A1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0778" y="1231749"/>
                <a:ext cx="340259" cy="471860"/>
              </a:xfrm>
              <a:prstGeom prst="rect">
                <a:avLst/>
              </a:prstGeom>
              <a:blipFill>
                <a:blip r:embed="rId36"/>
                <a:stretch>
                  <a:fillRect l="-5357" r="-53571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8E4DC43E-94B2-4FF9-B7DC-074A423829F7}"/>
                  </a:ext>
                </a:extLst>
              </p:cNvPr>
              <p:cNvSpPr txBox="1"/>
              <p:nvPr/>
            </p:nvSpPr>
            <p:spPr>
              <a:xfrm>
                <a:off x="14910222" y="1253719"/>
                <a:ext cx="340259" cy="49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8E4DC43E-94B2-4FF9-B7DC-074A423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0222" y="1253719"/>
                <a:ext cx="340259" cy="498855"/>
              </a:xfrm>
              <a:prstGeom prst="rect">
                <a:avLst/>
              </a:prstGeom>
              <a:blipFill>
                <a:blip r:embed="rId37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6BBBA1E6-8C4C-4908-9CED-750280098F67}"/>
                  </a:ext>
                </a:extLst>
              </p:cNvPr>
              <p:cNvSpPr txBox="1"/>
              <p:nvPr/>
            </p:nvSpPr>
            <p:spPr>
              <a:xfrm>
                <a:off x="15270130" y="1241216"/>
                <a:ext cx="340259" cy="499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6BBBA1E6-8C4C-4908-9CED-750280098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0130" y="1241216"/>
                <a:ext cx="340259" cy="499239"/>
              </a:xfrm>
              <a:prstGeom prst="rect">
                <a:avLst/>
              </a:prstGeom>
              <a:blipFill>
                <a:blip r:embed="rId3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B662CBBA-9851-47E0-875C-EFC02395E729}"/>
                  </a:ext>
                </a:extLst>
              </p:cNvPr>
              <p:cNvSpPr txBox="1"/>
              <p:nvPr/>
            </p:nvSpPr>
            <p:spPr>
              <a:xfrm>
                <a:off x="15615624" y="1241216"/>
                <a:ext cx="340259" cy="501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B662CBBA-9851-47E0-875C-EFC02395E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624" y="1241216"/>
                <a:ext cx="340259" cy="501099"/>
              </a:xfrm>
              <a:prstGeom prst="rect">
                <a:avLst/>
              </a:prstGeom>
              <a:blipFill>
                <a:blip r:embed="rId39"/>
                <a:stretch>
                  <a:fillRect r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0DE678EB-247B-4065-9951-164CD03C7FD1}"/>
              </a:ext>
            </a:extLst>
          </p:cNvPr>
          <p:cNvCxnSpPr>
            <a:cxnSpLocks/>
            <a:stCxn id="208" idx="0"/>
            <a:endCxn id="238" idx="2"/>
          </p:cNvCxnSpPr>
          <p:nvPr/>
        </p:nvCxnSpPr>
        <p:spPr>
          <a:xfrm flipV="1">
            <a:off x="13440908" y="1703609"/>
            <a:ext cx="0" cy="2226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BEC61D58-0FDE-4B8C-B10B-5975B1B85562}"/>
              </a:ext>
            </a:extLst>
          </p:cNvPr>
          <p:cNvCxnSpPr>
            <a:cxnSpLocks/>
          </p:cNvCxnSpPr>
          <p:nvPr/>
        </p:nvCxnSpPr>
        <p:spPr>
          <a:xfrm flipV="1">
            <a:off x="15250481" y="1608710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BF0E9F7-C19A-4BE8-A89E-2EC5AF600950}"/>
              </a:ext>
            </a:extLst>
          </p:cNvPr>
          <p:cNvCxnSpPr>
            <a:cxnSpLocks/>
          </p:cNvCxnSpPr>
          <p:nvPr/>
        </p:nvCxnSpPr>
        <p:spPr>
          <a:xfrm flipV="1">
            <a:off x="15440259" y="1608712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81FFF2FA-2D0E-4FB5-B7A5-208346498018}"/>
              </a:ext>
            </a:extLst>
          </p:cNvPr>
          <p:cNvCxnSpPr>
            <a:cxnSpLocks/>
          </p:cNvCxnSpPr>
          <p:nvPr/>
        </p:nvCxnSpPr>
        <p:spPr>
          <a:xfrm flipV="1">
            <a:off x="15610389" y="1608711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A6D9C9DC-7A34-4597-8D05-E5A9F26A076B}"/>
              </a:ext>
            </a:extLst>
          </p:cNvPr>
          <p:cNvSpPr txBox="1"/>
          <p:nvPr/>
        </p:nvSpPr>
        <p:spPr>
          <a:xfrm>
            <a:off x="12726960" y="4926379"/>
            <a:ext cx="1929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D28C17C-8C79-43CE-B9C9-C47F5D4F733A}"/>
              </a:ext>
            </a:extLst>
          </p:cNvPr>
          <p:cNvSpPr txBox="1"/>
          <p:nvPr/>
        </p:nvSpPr>
        <p:spPr>
          <a:xfrm>
            <a:off x="14656248" y="4941370"/>
            <a:ext cx="1852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左大括号 261">
            <a:extLst>
              <a:ext uri="{FF2B5EF4-FFF2-40B4-BE49-F238E27FC236}">
                <a16:creationId xmlns:a16="http://schemas.microsoft.com/office/drawing/2014/main" id="{0DCF2856-534F-435A-9707-3AF57A2E4682}"/>
              </a:ext>
            </a:extLst>
          </p:cNvPr>
          <p:cNvSpPr/>
          <p:nvPr/>
        </p:nvSpPr>
        <p:spPr>
          <a:xfrm rot="5400000">
            <a:off x="14486119" y="-232691"/>
            <a:ext cx="340259" cy="255544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69D86895-5905-4D84-80A2-1AEFDDFBEFE0}"/>
                  </a:ext>
                </a:extLst>
              </p:cNvPr>
              <p:cNvSpPr txBox="1"/>
              <p:nvPr/>
            </p:nvSpPr>
            <p:spPr>
              <a:xfrm>
                <a:off x="13946856" y="409553"/>
                <a:ext cx="13734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69D86895-5905-4D84-80A2-1AEFDDFBE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856" y="409553"/>
                <a:ext cx="1373417" cy="461665"/>
              </a:xfrm>
              <a:prstGeom prst="rect">
                <a:avLst/>
              </a:prstGeom>
              <a:blipFill>
                <a:blip r:embed="rId4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A76E87F8-A4FC-4025-9773-E522260521BD}"/>
                  </a:ext>
                </a:extLst>
              </p:cNvPr>
              <p:cNvSpPr txBox="1"/>
              <p:nvPr/>
            </p:nvSpPr>
            <p:spPr>
              <a:xfrm>
                <a:off x="12209112" y="481789"/>
                <a:ext cx="13734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A76E87F8-A4FC-4025-9773-E5222605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112" y="481789"/>
                <a:ext cx="1373417" cy="461665"/>
              </a:xfrm>
              <a:prstGeom prst="rect">
                <a:avLst/>
              </a:prstGeom>
              <a:blipFill>
                <a:blip r:embed="rId4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17805F8-87BC-4766-840F-6F53FB7E3197}"/>
                  </a:ext>
                </a:extLst>
              </p:cNvPr>
              <p:cNvSpPr txBox="1"/>
              <p:nvPr/>
            </p:nvSpPr>
            <p:spPr>
              <a:xfrm>
                <a:off x="11645933" y="1241216"/>
                <a:ext cx="1279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017805F8-87BC-4766-840F-6F53FB7E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933" y="1241216"/>
                <a:ext cx="1279351" cy="461665"/>
              </a:xfrm>
              <a:prstGeom prst="rect">
                <a:avLst/>
              </a:prstGeom>
              <a:blipFill>
                <a:blip r:embed="rId42"/>
                <a:stretch>
                  <a:fillRect l="-714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左大括号 265">
            <a:extLst>
              <a:ext uri="{FF2B5EF4-FFF2-40B4-BE49-F238E27FC236}">
                <a16:creationId xmlns:a16="http://schemas.microsoft.com/office/drawing/2014/main" id="{863A8AE6-CE41-4006-88CB-BA897A190F08}"/>
              </a:ext>
            </a:extLst>
          </p:cNvPr>
          <p:cNvSpPr/>
          <p:nvPr/>
        </p:nvSpPr>
        <p:spPr>
          <a:xfrm rot="5400000">
            <a:off x="13896624" y="-674573"/>
            <a:ext cx="340259" cy="3591302"/>
          </a:xfrm>
          <a:prstGeom prst="leftBrace">
            <a:avLst>
              <a:gd name="adj1" fmla="val 8333"/>
              <a:gd name="adj2" fmla="val 8523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87EF426-4D0B-44C5-955F-448BEC5F542D}"/>
                  </a:ext>
                </a:extLst>
              </p:cNvPr>
              <p:cNvSpPr txBox="1"/>
              <p:nvPr/>
            </p:nvSpPr>
            <p:spPr>
              <a:xfrm>
                <a:off x="12209112" y="3578834"/>
                <a:ext cx="365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87EF426-4D0B-44C5-955F-448BEC5F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112" y="3578834"/>
                <a:ext cx="365424" cy="461665"/>
              </a:xfrm>
              <a:prstGeom prst="rect">
                <a:avLst/>
              </a:prstGeom>
              <a:blipFill>
                <a:blip r:embed="rId43"/>
                <a:stretch>
                  <a:fillRect l="-5000" r="-3833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FE4CBB17-76F0-4A8B-992A-76FB63F6CB60}"/>
                  </a:ext>
                </a:extLst>
              </p:cNvPr>
              <p:cNvSpPr txBox="1"/>
              <p:nvPr/>
            </p:nvSpPr>
            <p:spPr>
              <a:xfrm>
                <a:off x="12209112" y="2777979"/>
                <a:ext cx="365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8" name="文本框 267">
                <a:extLst>
                  <a:ext uri="{FF2B5EF4-FFF2-40B4-BE49-F238E27FC236}">
                    <a16:creationId xmlns:a16="http://schemas.microsoft.com/office/drawing/2014/main" id="{FE4CBB17-76F0-4A8B-992A-76FB63F6C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112" y="2777979"/>
                <a:ext cx="365424" cy="461665"/>
              </a:xfrm>
              <a:prstGeom prst="rect">
                <a:avLst/>
              </a:prstGeom>
              <a:blipFill>
                <a:blip r:embed="rId44"/>
                <a:stretch>
                  <a:fillRect l="-5000" r="-41667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9C16DBE5-5CE5-4C79-BFBB-E323B225F839}"/>
                  </a:ext>
                </a:extLst>
              </p:cNvPr>
              <p:cNvSpPr txBox="1"/>
              <p:nvPr/>
            </p:nvSpPr>
            <p:spPr>
              <a:xfrm>
                <a:off x="12209112" y="1900260"/>
                <a:ext cx="3654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9C16DBE5-5CE5-4C79-BFBB-E323B225F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112" y="1900260"/>
                <a:ext cx="365424" cy="461665"/>
              </a:xfrm>
              <a:prstGeom prst="rect">
                <a:avLst/>
              </a:prstGeom>
              <a:blipFill>
                <a:blip r:embed="rId45"/>
                <a:stretch>
                  <a:fillRect l="-5000" r="-41667"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箭头: 右 269">
            <a:extLst>
              <a:ext uri="{FF2B5EF4-FFF2-40B4-BE49-F238E27FC236}">
                <a16:creationId xmlns:a16="http://schemas.microsoft.com/office/drawing/2014/main" id="{C7DCC421-5F2F-4DCC-A661-7FE9041691B1}"/>
              </a:ext>
            </a:extLst>
          </p:cNvPr>
          <p:cNvSpPr/>
          <p:nvPr/>
        </p:nvSpPr>
        <p:spPr>
          <a:xfrm>
            <a:off x="10765195" y="3253345"/>
            <a:ext cx="877568" cy="399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14B0C11-D342-4539-A06B-957F6D192C2F}"/>
              </a:ext>
            </a:extLst>
          </p:cNvPr>
          <p:cNvSpPr txBox="1"/>
          <p:nvPr/>
        </p:nvSpPr>
        <p:spPr>
          <a:xfrm>
            <a:off x="-4409359" y="6205289"/>
            <a:ext cx="307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fairness problem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ECC86EF-33C8-4C75-A969-8F4C220FF3E9}"/>
              </a:ext>
            </a:extLst>
          </p:cNvPr>
          <p:cNvSpPr txBox="1"/>
          <p:nvPr/>
        </p:nvSpPr>
        <p:spPr>
          <a:xfrm>
            <a:off x="5793082" y="3892818"/>
            <a:ext cx="1230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3E9E2DC7-EF2D-4604-954E-A321D15B67BA}"/>
              </a:ext>
            </a:extLst>
          </p:cNvPr>
          <p:cNvSpPr txBox="1"/>
          <p:nvPr/>
        </p:nvSpPr>
        <p:spPr>
          <a:xfrm>
            <a:off x="5786308" y="1301806"/>
            <a:ext cx="12303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factorization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7" name="内容占位符 4">
            <a:extLst>
              <a:ext uri="{FF2B5EF4-FFF2-40B4-BE49-F238E27FC236}">
                <a16:creationId xmlns:a16="http://schemas.microsoft.com/office/drawing/2014/main" id="{F13222E0-73FD-4F3A-884B-4F86FF8E6AAE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525" y="5462184"/>
            <a:ext cx="720000" cy="540000"/>
          </a:xfrm>
          <a:prstGeom prst="rect">
            <a:avLst/>
          </a:prstGeom>
        </p:spPr>
      </p:pic>
      <p:sp>
        <p:nvSpPr>
          <p:cNvPr id="158" name="文本框 157">
            <a:extLst>
              <a:ext uri="{FF2B5EF4-FFF2-40B4-BE49-F238E27FC236}">
                <a16:creationId xmlns:a16="http://schemas.microsoft.com/office/drawing/2014/main" id="{8E8D949E-EB7A-44DF-A5B0-69B909E88913}"/>
              </a:ext>
            </a:extLst>
          </p:cNvPr>
          <p:cNvSpPr txBox="1"/>
          <p:nvPr/>
        </p:nvSpPr>
        <p:spPr>
          <a:xfrm>
            <a:off x="13674612" y="5481781"/>
            <a:ext cx="238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pic>
        <p:nvPicPr>
          <p:cNvPr id="160" name="图片 159">
            <a:extLst>
              <a:ext uri="{FF2B5EF4-FFF2-40B4-BE49-F238E27FC236}">
                <a16:creationId xmlns:a16="http://schemas.microsoft.com/office/drawing/2014/main" id="{E7445049-6805-43B6-9883-A8E85ECB8E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40" y="5440911"/>
            <a:ext cx="720000" cy="621818"/>
          </a:xfrm>
          <a:prstGeom prst="rect">
            <a:avLst/>
          </a:prstGeom>
        </p:spPr>
      </p:pic>
      <p:sp>
        <p:nvSpPr>
          <p:cNvPr id="161" name="文本框 160">
            <a:extLst>
              <a:ext uri="{FF2B5EF4-FFF2-40B4-BE49-F238E27FC236}">
                <a16:creationId xmlns:a16="http://schemas.microsoft.com/office/drawing/2014/main" id="{2EE19BF7-ECB3-4D20-B3F4-0BA7D3DE0334}"/>
              </a:ext>
            </a:extLst>
          </p:cNvPr>
          <p:cNvSpPr txBox="1"/>
          <p:nvPr/>
        </p:nvSpPr>
        <p:spPr>
          <a:xfrm>
            <a:off x="15581361" y="5512060"/>
            <a:ext cx="123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1291C558-933B-485D-84BA-07A0E637373A}"/>
              </a:ext>
            </a:extLst>
          </p:cNvPr>
          <p:cNvSpPr txBox="1"/>
          <p:nvPr/>
        </p:nvSpPr>
        <p:spPr>
          <a:xfrm>
            <a:off x="13863645" y="3789748"/>
            <a:ext cx="133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7309EB9B-842A-4D7E-8FE2-7E94546282E3}"/>
              </a:ext>
            </a:extLst>
          </p:cNvPr>
          <p:cNvSpPr txBox="1"/>
          <p:nvPr/>
        </p:nvSpPr>
        <p:spPr>
          <a:xfrm>
            <a:off x="13835576" y="2911374"/>
            <a:ext cx="133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BB933FE-1806-4051-960F-E47E68233460}"/>
              </a:ext>
            </a:extLst>
          </p:cNvPr>
          <p:cNvSpPr txBox="1"/>
          <p:nvPr/>
        </p:nvSpPr>
        <p:spPr>
          <a:xfrm>
            <a:off x="13807038" y="2055382"/>
            <a:ext cx="1335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9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2CBF3D8A-20B6-4796-BEE6-1C8EFEA7C7FE}"/>
              </a:ext>
            </a:extLst>
          </p:cNvPr>
          <p:cNvSpPr/>
          <p:nvPr/>
        </p:nvSpPr>
        <p:spPr>
          <a:xfrm>
            <a:off x="3686362" y="1735455"/>
            <a:ext cx="108000" cy="6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97D787C-9FE0-45F6-95B9-00D9CCDD0794}"/>
              </a:ext>
            </a:extLst>
          </p:cNvPr>
          <p:cNvSpPr/>
          <p:nvPr/>
        </p:nvSpPr>
        <p:spPr>
          <a:xfrm>
            <a:off x="3922151" y="2490423"/>
            <a:ext cx="108000" cy="516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761BFED-7D72-4A83-8632-F2630D148223}"/>
              </a:ext>
            </a:extLst>
          </p:cNvPr>
          <p:cNvSpPr/>
          <p:nvPr/>
        </p:nvSpPr>
        <p:spPr>
          <a:xfrm>
            <a:off x="3686362" y="3302688"/>
            <a:ext cx="108000" cy="3446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96EADDF-9491-4E8F-ABF1-B721312B302B}"/>
              </a:ext>
            </a:extLst>
          </p:cNvPr>
          <p:cNvSpPr/>
          <p:nvPr/>
        </p:nvSpPr>
        <p:spPr>
          <a:xfrm>
            <a:off x="4151961" y="1735455"/>
            <a:ext cx="108000" cy="6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D11DA77-A167-4543-8ED4-7696318A68AC}"/>
              </a:ext>
            </a:extLst>
          </p:cNvPr>
          <p:cNvSpPr/>
          <p:nvPr/>
        </p:nvSpPr>
        <p:spPr>
          <a:xfrm>
            <a:off x="4151961" y="3302688"/>
            <a:ext cx="108000" cy="3446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E7316B30-2A9A-4B7F-AA57-D2208D5CD58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794362" y="2080057"/>
            <a:ext cx="127789" cy="66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6872DD7-5350-496A-831E-C095451FB518}"/>
              </a:ext>
            </a:extLst>
          </p:cNvPr>
          <p:cNvCxnSpPr>
            <a:cxnSpLocks/>
            <a:stCxn id="73" idx="3"/>
            <a:endCxn id="75" idx="1"/>
          </p:cNvCxnSpPr>
          <p:nvPr/>
        </p:nvCxnSpPr>
        <p:spPr>
          <a:xfrm flipV="1">
            <a:off x="4030151" y="2080057"/>
            <a:ext cx="121810" cy="66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CEA95381-69FD-4B49-B779-598E03258B96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 flipV="1">
            <a:off x="3794362" y="2748875"/>
            <a:ext cx="127789" cy="72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1D32525C-F8A9-4697-841B-465CABF37154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4030151" y="2748875"/>
            <a:ext cx="121810" cy="72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219A548-FAD8-4E29-8A64-09EFDD87F34B}"/>
              </a:ext>
            </a:extLst>
          </p:cNvPr>
          <p:cNvCxnSpPr>
            <a:cxnSpLocks/>
          </p:cNvCxnSpPr>
          <p:nvPr/>
        </p:nvCxnSpPr>
        <p:spPr>
          <a:xfrm>
            <a:off x="4389963" y="3474989"/>
            <a:ext cx="62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33AD7E5D-C4B5-4F62-9417-E747A4254BAC}"/>
              </a:ext>
            </a:extLst>
          </p:cNvPr>
          <p:cNvCxnSpPr>
            <a:cxnSpLocks/>
          </p:cNvCxnSpPr>
          <p:nvPr/>
        </p:nvCxnSpPr>
        <p:spPr>
          <a:xfrm>
            <a:off x="4389963" y="2080057"/>
            <a:ext cx="62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BAE843E0-020F-41C0-BAC5-0E289C274A91}"/>
              </a:ext>
            </a:extLst>
          </p:cNvPr>
          <p:cNvSpPr/>
          <p:nvPr/>
        </p:nvSpPr>
        <p:spPr>
          <a:xfrm>
            <a:off x="5223062" y="1735455"/>
            <a:ext cx="108000" cy="6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3412C207-2EE9-4716-94E6-449A7C41D0F4}"/>
              </a:ext>
            </a:extLst>
          </p:cNvPr>
          <p:cNvSpPr/>
          <p:nvPr/>
        </p:nvSpPr>
        <p:spPr>
          <a:xfrm>
            <a:off x="5458851" y="2490423"/>
            <a:ext cx="108000" cy="516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ACD167A-E25B-431B-AEF1-2035D491F5AC}"/>
              </a:ext>
            </a:extLst>
          </p:cNvPr>
          <p:cNvSpPr/>
          <p:nvPr/>
        </p:nvSpPr>
        <p:spPr>
          <a:xfrm>
            <a:off x="5223062" y="3302688"/>
            <a:ext cx="108000" cy="3446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5126E35-CE4F-4253-87F5-37EC4B463BD1}"/>
              </a:ext>
            </a:extLst>
          </p:cNvPr>
          <p:cNvSpPr/>
          <p:nvPr/>
        </p:nvSpPr>
        <p:spPr>
          <a:xfrm>
            <a:off x="5688661" y="1735455"/>
            <a:ext cx="108000" cy="6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1DCB99C-A87E-436F-95C9-431C33B9B590}"/>
              </a:ext>
            </a:extLst>
          </p:cNvPr>
          <p:cNvSpPr/>
          <p:nvPr/>
        </p:nvSpPr>
        <p:spPr>
          <a:xfrm>
            <a:off x="5688661" y="3302688"/>
            <a:ext cx="108000" cy="3446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E449C3ED-7365-4D7B-8685-DF686F91D35C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5331062" y="2080057"/>
            <a:ext cx="127789" cy="66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9C78E900-4FCE-4296-84DC-AD415A9D3F6D}"/>
              </a:ext>
            </a:extLst>
          </p:cNvPr>
          <p:cNvCxnSpPr>
            <a:cxnSpLocks/>
            <a:stCxn id="105" idx="3"/>
            <a:endCxn id="107" idx="1"/>
          </p:cNvCxnSpPr>
          <p:nvPr/>
        </p:nvCxnSpPr>
        <p:spPr>
          <a:xfrm flipV="1">
            <a:off x="5566851" y="2080057"/>
            <a:ext cx="121810" cy="66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A22B34F0-43D3-40CC-9C36-5750BB43FDF0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 flipV="1">
            <a:off x="5331062" y="2748875"/>
            <a:ext cx="127789" cy="72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0846A4CF-1E66-4464-99E5-4A9DDD48AAE0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>
            <a:off x="5566851" y="2748875"/>
            <a:ext cx="121810" cy="72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0CFB7AC6-E0EE-451E-936E-07B2BFF61E8A}"/>
              </a:ext>
            </a:extLst>
          </p:cNvPr>
          <p:cNvSpPr/>
          <p:nvPr/>
        </p:nvSpPr>
        <p:spPr>
          <a:xfrm>
            <a:off x="6740712" y="1735455"/>
            <a:ext cx="108000" cy="6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5A47CF6-4D6A-4165-9E2D-DB5360A5FF7A}"/>
              </a:ext>
            </a:extLst>
          </p:cNvPr>
          <p:cNvSpPr/>
          <p:nvPr/>
        </p:nvSpPr>
        <p:spPr>
          <a:xfrm>
            <a:off x="6976501" y="2490423"/>
            <a:ext cx="108000" cy="51690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088FBA4-D34D-462D-8DDD-CD9082E07EE4}"/>
              </a:ext>
            </a:extLst>
          </p:cNvPr>
          <p:cNvSpPr/>
          <p:nvPr/>
        </p:nvSpPr>
        <p:spPr>
          <a:xfrm>
            <a:off x="6740712" y="3302688"/>
            <a:ext cx="108000" cy="3446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51E4F12E-D9B0-4F94-8C3F-DDD492A38848}"/>
              </a:ext>
            </a:extLst>
          </p:cNvPr>
          <p:cNvSpPr/>
          <p:nvPr/>
        </p:nvSpPr>
        <p:spPr>
          <a:xfrm>
            <a:off x="7206311" y="1735455"/>
            <a:ext cx="108000" cy="689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394C581E-FEA3-40CD-854A-B315B78FBC91}"/>
              </a:ext>
            </a:extLst>
          </p:cNvPr>
          <p:cNvSpPr/>
          <p:nvPr/>
        </p:nvSpPr>
        <p:spPr>
          <a:xfrm>
            <a:off x="7206311" y="3302688"/>
            <a:ext cx="108000" cy="34460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1B3B7F9D-24B2-430D-9B65-4BC354E7276C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6848712" y="2080057"/>
            <a:ext cx="127789" cy="66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23985B09-C89D-4D8B-9C0B-BE379916AE60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 flipV="1">
            <a:off x="7084501" y="2080057"/>
            <a:ext cx="121810" cy="66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E45927E-2E79-4A8B-BD0F-B82AD77B6DB4}"/>
              </a:ext>
            </a:extLst>
          </p:cNvPr>
          <p:cNvCxnSpPr>
            <a:cxnSpLocks/>
            <a:stCxn id="124" idx="3"/>
            <a:endCxn id="123" idx="1"/>
          </p:cNvCxnSpPr>
          <p:nvPr/>
        </p:nvCxnSpPr>
        <p:spPr>
          <a:xfrm flipV="1">
            <a:off x="6848712" y="2748875"/>
            <a:ext cx="127789" cy="72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CEE4DC8-056B-4477-9824-2A86C2C3614F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>
            <a:off x="7084501" y="2748875"/>
            <a:ext cx="121810" cy="726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1CFAB61B-0BAE-4A63-B6E1-ECDFABA3CE62}"/>
              </a:ext>
            </a:extLst>
          </p:cNvPr>
          <p:cNvCxnSpPr>
            <a:cxnSpLocks/>
          </p:cNvCxnSpPr>
          <p:nvPr/>
        </p:nvCxnSpPr>
        <p:spPr>
          <a:xfrm>
            <a:off x="5990163" y="3472246"/>
            <a:ext cx="62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D1DFE9E-5B85-4C8C-B5AA-96BFD2B5AE30}"/>
              </a:ext>
            </a:extLst>
          </p:cNvPr>
          <p:cNvCxnSpPr>
            <a:cxnSpLocks/>
          </p:cNvCxnSpPr>
          <p:nvPr/>
        </p:nvCxnSpPr>
        <p:spPr>
          <a:xfrm>
            <a:off x="5990163" y="2077314"/>
            <a:ext cx="626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D28D1E25-16B0-479A-9D55-A53494765FF2}"/>
              </a:ext>
            </a:extLst>
          </p:cNvPr>
          <p:cNvSpPr/>
          <p:nvPr/>
        </p:nvSpPr>
        <p:spPr>
          <a:xfrm>
            <a:off x="3390901" y="1612900"/>
            <a:ext cx="4184650" cy="1499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D6A8D9C-3365-4C5C-8C9A-1E787B47C7D3}"/>
              </a:ext>
            </a:extLst>
          </p:cNvPr>
          <p:cNvSpPr/>
          <p:nvPr/>
        </p:nvSpPr>
        <p:spPr>
          <a:xfrm>
            <a:off x="3535431" y="2453702"/>
            <a:ext cx="4184650" cy="12795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951F7F92-C136-4AF0-A9E2-A3285EB97960}"/>
              </a:ext>
            </a:extLst>
          </p:cNvPr>
          <p:cNvSpPr txBox="1"/>
          <p:nvPr/>
        </p:nvSpPr>
        <p:spPr>
          <a:xfrm>
            <a:off x="2713834" y="1803400"/>
            <a:ext cx="61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1.0x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C6AA412-427C-4115-8C07-E3155844C2A4}"/>
              </a:ext>
            </a:extLst>
          </p:cNvPr>
          <p:cNvSpPr txBox="1"/>
          <p:nvPr/>
        </p:nvSpPr>
        <p:spPr>
          <a:xfrm>
            <a:off x="7813541" y="3372659"/>
            <a:ext cx="73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0.5x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042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F7E298-3C6F-42B8-8577-D14ACD709B75}"/>
              </a:ext>
            </a:extLst>
          </p:cNvPr>
          <p:cNvSpPr/>
          <p:nvPr/>
        </p:nvSpPr>
        <p:spPr>
          <a:xfrm>
            <a:off x="746760" y="3230880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24C3A1-FF1C-4628-BE25-16303F9864B5}"/>
              </a:ext>
            </a:extLst>
          </p:cNvPr>
          <p:cNvSpPr/>
          <p:nvPr/>
        </p:nvSpPr>
        <p:spPr>
          <a:xfrm>
            <a:off x="982549" y="3573098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9C5204-8005-4366-B2AB-20410A648A26}"/>
              </a:ext>
            </a:extLst>
          </p:cNvPr>
          <p:cNvSpPr/>
          <p:nvPr/>
        </p:nvSpPr>
        <p:spPr>
          <a:xfrm>
            <a:off x="746760" y="4118663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925D03-22B5-4975-A2FB-C1AEA334E72E}"/>
              </a:ext>
            </a:extLst>
          </p:cNvPr>
          <p:cNvSpPr/>
          <p:nvPr/>
        </p:nvSpPr>
        <p:spPr>
          <a:xfrm>
            <a:off x="1212359" y="3230880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744B02-0E80-4F9C-B954-FB31AA3184F9}"/>
              </a:ext>
            </a:extLst>
          </p:cNvPr>
          <p:cNvSpPr/>
          <p:nvPr/>
        </p:nvSpPr>
        <p:spPr>
          <a:xfrm>
            <a:off x="1212359" y="4118663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4241447-1DCB-4FFF-95E0-606B1468FA0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18760" y="3590880"/>
            <a:ext cx="163789" cy="25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4914669-0C90-4ACA-A3E9-A85A85DFF4C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054549" y="3590880"/>
            <a:ext cx="157810" cy="25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AD641D8-7DDA-490F-98DF-E52E745E0BE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18760" y="3843098"/>
            <a:ext cx="163789" cy="45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3262F9E-D611-4A4D-8DBC-55268675DA0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054549" y="3843098"/>
            <a:ext cx="157810" cy="45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5D75A420-86ED-4318-B476-E2BD4BD8D5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7499" y="4992614"/>
            <a:ext cx="1751266" cy="336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CFB84C9-8F83-4798-9430-8FAAD1E109B4}"/>
              </a:ext>
            </a:extLst>
          </p:cNvPr>
          <p:cNvSpPr/>
          <p:nvPr/>
        </p:nvSpPr>
        <p:spPr>
          <a:xfrm>
            <a:off x="2173418" y="3230880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89C32E-D31B-4928-B15B-56381D9CFA79}"/>
              </a:ext>
            </a:extLst>
          </p:cNvPr>
          <p:cNvSpPr/>
          <p:nvPr/>
        </p:nvSpPr>
        <p:spPr>
          <a:xfrm>
            <a:off x="2409207" y="3573098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895E75-D87E-41C7-84DC-C2233BF94F29}"/>
              </a:ext>
            </a:extLst>
          </p:cNvPr>
          <p:cNvSpPr/>
          <p:nvPr/>
        </p:nvSpPr>
        <p:spPr>
          <a:xfrm>
            <a:off x="2173418" y="4118663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9D87B05-9B23-427C-96B7-8228CE32B25A}"/>
              </a:ext>
            </a:extLst>
          </p:cNvPr>
          <p:cNvSpPr/>
          <p:nvPr/>
        </p:nvSpPr>
        <p:spPr>
          <a:xfrm>
            <a:off x="2639017" y="3230880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7AF47BD-B084-4679-A07D-9B3E173F25FF}"/>
              </a:ext>
            </a:extLst>
          </p:cNvPr>
          <p:cNvSpPr/>
          <p:nvPr/>
        </p:nvSpPr>
        <p:spPr>
          <a:xfrm>
            <a:off x="2639017" y="4118663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AE7C1CA-FD85-4BC3-B548-E0C0D5134695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2245418" y="3590880"/>
            <a:ext cx="163789" cy="25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9D28F5-0FD0-4038-BAE7-B48328B2B677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2481207" y="3590880"/>
            <a:ext cx="157810" cy="25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ED30698-B859-46B7-9BB0-3371697ED83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2245418" y="3843098"/>
            <a:ext cx="163789" cy="45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B89787C-C0A3-4CB0-B15C-01BFA211DA6D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2481207" y="3843098"/>
            <a:ext cx="157810" cy="45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FDA859C-E36E-460B-B351-DC738A9A7CE4}"/>
              </a:ext>
            </a:extLst>
          </p:cNvPr>
          <p:cNvCxnSpPr/>
          <p:nvPr/>
        </p:nvCxnSpPr>
        <p:spPr>
          <a:xfrm>
            <a:off x="1396923" y="4298663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6BD98AD-9FB9-42C9-8F2F-D6A6DC402C9D}"/>
              </a:ext>
            </a:extLst>
          </p:cNvPr>
          <p:cNvCxnSpPr/>
          <p:nvPr/>
        </p:nvCxnSpPr>
        <p:spPr>
          <a:xfrm>
            <a:off x="1396923" y="359088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FFF6F64-B58C-46C6-AC5A-62BEE886D33C}"/>
              </a:ext>
            </a:extLst>
          </p:cNvPr>
          <p:cNvSpPr/>
          <p:nvPr/>
        </p:nvSpPr>
        <p:spPr>
          <a:xfrm>
            <a:off x="2409207" y="5766743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9F17C6E-6FCB-4624-99B9-C7013805CF24}"/>
              </a:ext>
            </a:extLst>
          </p:cNvPr>
          <p:cNvSpPr/>
          <p:nvPr/>
        </p:nvSpPr>
        <p:spPr>
          <a:xfrm>
            <a:off x="2173418" y="5856743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50578D2-355D-4E5C-BFF9-E2C3799A5B5B}"/>
              </a:ext>
            </a:extLst>
          </p:cNvPr>
          <p:cNvSpPr/>
          <p:nvPr/>
        </p:nvSpPr>
        <p:spPr>
          <a:xfrm>
            <a:off x="2639017" y="5856743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670DACCD-9E81-4FC0-AE24-D6965E330C8C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2481207" y="6036743"/>
            <a:ext cx="157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FFC61B2-0B0A-41EF-B26A-CDCB4E83DF3B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>
            <a:off x="2245418" y="6036743"/>
            <a:ext cx="163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C2B4ED0E-C305-425A-80AB-F7D0F322D4A5}"/>
              </a:ext>
            </a:extLst>
          </p:cNvPr>
          <p:cNvSpPr/>
          <p:nvPr/>
        </p:nvSpPr>
        <p:spPr>
          <a:xfrm>
            <a:off x="3613598" y="3225315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A5C8E1F-F6C5-4EBB-A18B-CB6F13D4CF61}"/>
              </a:ext>
            </a:extLst>
          </p:cNvPr>
          <p:cNvSpPr/>
          <p:nvPr/>
        </p:nvSpPr>
        <p:spPr>
          <a:xfrm>
            <a:off x="3849387" y="3567533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7DEC7D-92DE-45C9-92A6-B998ECA0F066}"/>
              </a:ext>
            </a:extLst>
          </p:cNvPr>
          <p:cNvSpPr/>
          <p:nvPr/>
        </p:nvSpPr>
        <p:spPr>
          <a:xfrm>
            <a:off x="3613598" y="4113098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EA6C74A-8F37-4119-9177-20CAD63F7AD9}"/>
              </a:ext>
            </a:extLst>
          </p:cNvPr>
          <p:cNvSpPr/>
          <p:nvPr/>
        </p:nvSpPr>
        <p:spPr>
          <a:xfrm>
            <a:off x="4079197" y="3225315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57F8A61-CA87-4C02-8AD5-3A652953C199}"/>
              </a:ext>
            </a:extLst>
          </p:cNvPr>
          <p:cNvSpPr/>
          <p:nvPr/>
        </p:nvSpPr>
        <p:spPr>
          <a:xfrm>
            <a:off x="4079197" y="4113098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5FEDE01-0769-4EEB-BB0D-0B96B3A82E7A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3685598" y="3585315"/>
            <a:ext cx="163789" cy="25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D5166DF0-F2F0-4958-80F6-718D90FE188D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 flipV="1">
            <a:off x="3921387" y="3585315"/>
            <a:ext cx="157810" cy="252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681E3175-92BF-4E75-83F3-95E6863970DB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 flipV="1">
            <a:off x="3685598" y="3837533"/>
            <a:ext cx="163789" cy="45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2DA63EC-ED16-49FB-BA89-7E13871962AC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>
            <a:off x="3921387" y="3837533"/>
            <a:ext cx="157810" cy="45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FBEE96-6928-41D9-8490-D4E2A5D32D84}"/>
              </a:ext>
            </a:extLst>
          </p:cNvPr>
          <p:cNvCxnSpPr/>
          <p:nvPr/>
        </p:nvCxnSpPr>
        <p:spPr>
          <a:xfrm>
            <a:off x="2837103" y="4293098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35B385F-521E-4C79-A18C-E4F512EABFF8}"/>
              </a:ext>
            </a:extLst>
          </p:cNvPr>
          <p:cNvCxnSpPr/>
          <p:nvPr/>
        </p:nvCxnSpPr>
        <p:spPr>
          <a:xfrm>
            <a:off x="2837103" y="3585315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AAF55275-9812-4881-ABB3-E8B9C1A621D4}"/>
              </a:ext>
            </a:extLst>
          </p:cNvPr>
          <p:cNvSpPr/>
          <p:nvPr/>
        </p:nvSpPr>
        <p:spPr>
          <a:xfrm>
            <a:off x="3849387" y="5766743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CB21B17-58D0-430D-957E-EB3D4278919B}"/>
              </a:ext>
            </a:extLst>
          </p:cNvPr>
          <p:cNvSpPr/>
          <p:nvPr/>
        </p:nvSpPr>
        <p:spPr>
          <a:xfrm>
            <a:off x="3613598" y="5856743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5C68EE4-01BD-41BD-B989-6BC068DB7EBD}"/>
              </a:ext>
            </a:extLst>
          </p:cNvPr>
          <p:cNvSpPr/>
          <p:nvPr/>
        </p:nvSpPr>
        <p:spPr>
          <a:xfrm>
            <a:off x="4079197" y="5856743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9A8860E8-108D-4058-B0C2-C9D7BE8EF714}"/>
              </a:ext>
            </a:extLst>
          </p:cNvPr>
          <p:cNvCxnSpPr>
            <a:cxnSpLocks/>
            <a:stCxn id="76" idx="3"/>
            <a:endCxn id="78" idx="1"/>
          </p:cNvCxnSpPr>
          <p:nvPr/>
        </p:nvCxnSpPr>
        <p:spPr>
          <a:xfrm>
            <a:off x="3921387" y="6036743"/>
            <a:ext cx="157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6EF6172-0E39-465F-B050-1E92EC1A308A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3685598" y="6036743"/>
            <a:ext cx="163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43B94AA-350E-4B96-B32C-B80EFD090F36}"/>
              </a:ext>
            </a:extLst>
          </p:cNvPr>
          <p:cNvCxnSpPr/>
          <p:nvPr/>
        </p:nvCxnSpPr>
        <p:spPr>
          <a:xfrm>
            <a:off x="2837103" y="6047401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317C32A5-1D0D-4EE9-A77C-E7C9329FF9C2}"/>
              </a:ext>
            </a:extLst>
          </p:cNvPr>
          <p:cNvSpPr/>
          <p:nvPr/>
        </p:nvSpPr>
        <p:spPr>
          <a:xfrm>
            <a:off x="3849387" y="4878960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233BFA9-8A2D-4FB8-8CDE-E7DB4D7D014D}"/>
              </a:ext>
            </a:extLst>
          </p:cNvPr>
          <p:cNvSpPr/>
          <p:nvPr/>
        </p:nvSpPr>
        <p:spPr>
          <a:xfrm>
            <a:off x="3613598" y="4968960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61D68A1-AD31-4548-B073-6BD11E1A617B}"/>
              </a:ext>
            </a:extLst>
          </p:cNvPr>
          <p:cNvSpPr/>
          <p:nvPr/>
        </p:nvSpPr>
        <p:spPr>
          <a:xfrm>
            <a:off x="4079197" y="4968960"/>
            <a:ext cx="7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C77A634-154C-4F21-B73B-38A8422C3B91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3921387" y="5148960"/>
            <a:ext cx="1578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D68A1BA-00F9-4122-A9A1-0B03CBD7B1EF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>
            <a:off x="3685598" y="5148960"/>
            <a:ext cx="163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CA8FD029-584E-4278-98EB-8193D01D7C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82990" y="4556735"/>
            <a:ext cx="855862" cy="352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31980ECF-FC31-4B16-8375-21BDAE6FFB34}"/>
              </a:ext>
            </a:extLst>
          </p:cNvPr>
          <p:cNvSpPr/>
          <p:nvPr/>
        </p:nvSpPr>
        <p:spPr>
          <a:xfrm>
            <a:off x="3612785" y="2246775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FF0D0A2-B709-4579-9E70-D71D512A8F61}"/>
              </a:ext>
            </a:extLst>
          </p:cNvPr>
          <p:cNvSpPr/>
          <p:nvPr/>
        </p:nvSpPr>
        <p:spPr>
          <a:xfrm>
            <a:off x="3848574" y="2337533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BEC9C50-2A91-4F05-A651-7DB267C85BE6}"/>
              </a:ext>
            </a:extLst>
          </p:cNvPr>
          <p:cNvSpPr/>
          <p:nvPr/>
        </p:nvSpPr>
        <p:spPr>
          <a:xfrm>
            <a:off x="4078384" y="2246775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45956537-406C-4286-BDA1-6B06ADFE4247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3684785" y="2606775"/>
            <a:ext cx="163789" cy="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28A67E5-39B7-40E2-9D14-C95FCC1B333C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3920574" y="2606775"/>
            <a:ext cx="157810" cy="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A72630C8-BF23-473B-8907-B93D52CC72C2}"/>
              </a:ext>
            </a:extLst>
          </p:cNvPr>
          <p:cNvSpPr/>
          <p:nvPr/>
        </p:nvSpPr>
        <p:spPr>
          <a:xfrm>
            <a:off x="3612785" y="1323844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30E70D1-C24D-46B9-A716-1E3D8DF60173}"/>
              </a:ext>
            </a:extLst>
          </p:cNvPr>
          <p:cNvSpPr/>
          <p:nvPr/>
        </p:nvSpPr>
        <p:spPr>
          <a:xfrm>
            <a:off x="3848574" y="1414602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DC7575A-A2A5-43F5-980E-CDB7E5FBBEF5}"/>
              </a:ext>
            </a:extLst>
          </p:cNvPr>
          <p:cNvSpPr/>
          <p:nvPr/>
        </p:nvSpPr>
        <p:spPr>
          <a:xfrm>
            <a:off x="4078384" y="1323844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D2ED3BD-19BB-44E2-88FC-FCB06CF94562}"/>
              </a:ext>
            </a:extLst>
          </p:cNvPr>
          <p:cNvCxnSpPr>
            <a:cxnSpLocks/>
            <a:stCxn id="101" idx="3"/>
            <a:endCxn id="102" idx="1"/>
          </p:cNvCxnSpPr>
          <p:nvPr/>
        </p:nvCxnSpPr>
        <p:spPr>
          <a:xfrm>
            <a:off x="3684785" y="1683844"/>
            <a:ext cx="163789" cy="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0FA1392-83BC-4E10-A2DD-E9FBEFF767EC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 flipV="1">
            <a:off x="3920574" y="1683844"/>
            <a:ext cx="157810" cy="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A0DC80A7-6DF9-46F0-A499-AFC3048412D2}"/>
              </a:ext>
            </a:extLst>
          </p:cNvPr>
          <p:cNvSpPr/>
          <p:nvPr/>
        </p:nvSpPr>
        <p:spPr>
          <a:xfrm>
            <a:off x="2173418" y="1369013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7FFAB3C-5191-4D4A-864B-3F45039D12E2}"/>
              </a:ext>
            </a:extLst>
          </p:cNvPr>
          <p:cNvSpPr/>
          <p:nvPr/>
        </p:nvSpPr>
        <p:spPr>
          <a:xfrm>
            <a:off x="2409207" y="1459771"/>
            <a:ext cx="72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D8605C4-657A-4E3C-917B-B630AB6FB020}"/>
              </a:ext>
            </a:extLst>
          </p:cNvPr>
          <p:cNvSpPr/>
          <p:nvPr/>
        </p:nvSpPr>
        <p:spPr>
          <a:xfrm>
            <a:off x="2639017" y="1369013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524005B-0C6C-45F6-9DE4-222DF33B00F5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>
            <a:off x="2245418" y="1729013"/>
            <a:ext cx="163789" cy="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A33314F-0FD3-4A63-B4FF-7BF3B5CCCDB4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 flipV="1">
            <a:off x="2481207" y="1729013"/>
            <a:ext cx="157810" cy="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59E0DB65-FAE4-405A-AE2E-03F37A1C368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71" y="2501025"/>
            <a:ext cx="1868454" cy="300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37870257-2F63-48B0-A46A-024741E279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41759" y="2889046"/>
            <a:ext cx="972309" cy="386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0D3A9E7-D049-4DBB-AAB5-3B467E8A4C62}"/>
              </a:ext>
            </a:extLst>
          </p:cNvPr>
          <p:cNvCxnSpPr/>
          <p:nvPr/>
        </p:nvCxnSpPr>
        <p:spPr>
          <a:xfrm>
            <a:off x="2785170" y="1729013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B5DA712-41B0-4054-9CC1-EF5FACC76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79" y="1797427"/>
            <a:ext cx="4514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6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>
            <a:extLst>
              <a:ext uri="{FF2B5EF4-FFF2-40B4-BE49-F238E27FC236}">
                <a16:creationId xmlns:a16="http://schemas.microsoft.com/office/drawing/2014/main" id="{C7D9DDD5-0537-4DC3-A1C1-39A7DF463778}"/>
              </a:ext>
            </a:extLst>
          </p:cNvPr>
          <p:cNvSpPr/>
          <p:nvPr/>
        </p:nvSpPr>
        <p:spPr>
          <a:xfrm>
            <a:off x="1587559" y="4539444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9469EEB-60C1-43BF-962F-ACD8509D499B}"/>
              </a:ext>
            </a:extLst>
          </p:cNvPr>
          <p:cNvSpPr/>
          <p:nvPr/>
        </p:nvSpPr>
        <p:spPr>
          <a:xfrm>
            <a:off x="1587559" y="3695963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5AE71C8-7FA9-4F09-8293-DEAD89F2732F}"/>
              </a:ext>
            </a:extLst>
          </p:cNvPr>
          <p:cNvSpPr/>
          <p:nvPr/>
        </p:nvSpPr>
        <p:spPr>
          <a:xfrm>
            <a:off x="1587559" y="2852482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7DC187D-2171-4833-AFAA-BCEC05DAE041}"/>
              </a:ext>
            </a:extLst>
          </p:cNvPr>
          <p:cNvSpPr/>
          <p:nvPr/>
        </p:nvSpPr>
        <p:spPr>
          <a:xfrm>
            <a:off x="1587559" y="2021826"/>
            <a:ext cx="72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C487833-254B-440A-A8EC-6941E1F7D9D5}"/>
              </a:ext>
            </a:extLst>
          </p:cNvPr>
          <p:cNvSpPr/>
          <p:nvPr/>
        </p:nvSpPr>
        <p:spPr>
          <a:xfrm>
            <a:off x="3572405" y="4539444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C5B79BE-0746-412E-8BA9-321F476F7F37}"/>
              </a:ext>
            </a:extLst>
          </p:cNvPr>
          <p:cNvSpPr/>
          <p:nvPr/>
        </p:nvSpPr>
        <p:spPr>
          <a:xfrm>
            <a:off x="3572405" y="3695963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F096CE4-F759-4258-90F9-155040432EBC}"/>
              </a:ext>
            </a:extLst>
          </p:cNvPr>
          <p:cNvSpPr/>
          <p:nvPr/>
        </p:nvSpPr>
        <p:spPr>
          <a:xfrm>
            <a:off x="3572405" y="2852482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38EC3C6-C68D-49B9-A36A-1CD4DA985572}"/>
              </a:ext>
            </a:extLst>
          </p:cNvPr>
          <p:cNvSpPr/>
          <p:nvPr/>
        </p:nvSpPr>
        <p:spPr>
          <a:xfrm>
            <a:off x="3572405" y="2021826"/>
            <a:ext cx="72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5317793-FB98-461E-BEAE-B8AB620E6944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1947559" y="4055963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D45E26A-BACC-43A5-A92E-C6BFCFE05135}"/>
              </a:ext>
            </a:extLst>
          </p:cNvPr>
          <p:cNvCxnSpPr>
            <a:cxnSpLocks/>
            <a:stCxn id="63" idx="0"/>
            <a:endCxn id="70" idx="2"/>
          </p:cNvCxnSpPr>
          <p:nvPr/>
        </p:nvCxnSpPr>
        <p:spPr>
          <a:xfrm flipV="1">
            <a:off x="1947559" y="3212482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CD5E86E-C66B-4E56-8295-9FC5B69F56F9}"/>
              </a:ext>
            </a:extLst>
          </p:cNvPr>
          <p:cNvCxnSpPr>
            <a:cxnSpLocks/>
            <a:stCxn id="70" idx="0"/>
            <a:endCxn id="72" idx="2"/>
          </p:cNvCxnSpPr>
          <p:nvPr/>
        </p:nvCxnSpPr>
        <p:spPr>
          <a:xfrm flipV="1">
            <a:off x="1947559" y="2381826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5263AC-6814-44C2-BEE0-EEF8B3C8D11B}"/>
                  </a:ext>
                </a:extLst>
              </p:cNvPr>
              <p:cNvSpPr txBox="1"/>
              <p:nvPr/>
            </p:nvSpPr>
            <p:spPr>
              <a:xfrm>
                <a:off x="109081" y="4541099"/>
                <a:ext cx="1118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5263AC-6814-44C2-BEE0-EEF8B3C8D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1" y="4541099"/>
                <a:ext cx="1118479" cy="369332"/>
              </a:xfrm>
              <a:prstGeom prst="rect">
                <a:avLst/>
              </a:prstGeom>
              <a:blipFill>
                <a:blip r:embed="rId2"/>
                <a:stretch>
                  <a:fillRect l="-4918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8373550-AA99-45B5-BF9B-6E8CF21CA189}"/>
              </a:ext>
            </a:extLst>
          </p:cNvPr>
          <p:cNvCxnSpPr>
            <a:cxnSpLocks/>
            <a:stCxn id="12" idx="3"/>
            <a:endCxn id="62" idx="1"/>
          </p:cNvCxnSpPr>
          <p:nvPr/>
        </p:nvCxnSpPr>
        <p:spPr>
          <a:xfrm flipV="1">
            <a:off x="1227560" y="4719444"/>
            <a:ext cx="359999" cy="632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C3C118E-F549-4AA3-A41C-422CC49CAEE7}"/>
              </a:ext>
            </a:extLst>
          </p:cNvPr>
          <p:cNvCxnSpPr>
            <a:cxnSpLocks/>
          </p:cNvCxnSpPr>
          <p:nvPr/>
        </p:nvCxnSpPr>
        <p:spPr>
          <a:xfrm flipV="1">
            <a:off x="1957109" y="4055963"/>
            <a:ext cx="2159931" cy="241741"/>
          </a:xfrm>
          <a:prstGeom prst="bentConnector3">
            <a:avLst>
              <a:gd name="adj1" fmla="val 100032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13061170-C53F-4BBC-909F-62416FEF690F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947559" y="3212482"/>
            <a:ext cx="1984846" cy="25456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2F89E6CA-7266-41DE-BE6A-3D96F1CF1F1F}"/>
              </a:ext>
            </a:extLst>
          </p:cNvPr>
          <p:cNvCxnSpPr>
            <a:cxnSpLocks/>
          </p:cNvCxnSpPr>
          <p:nvPr/>
        </p:nvCxnSpPr>
        <p:spPr>
          <a:xfrm flipV="1">
            <a:off x="1947559" y="2381560"/>
            <a:ext cx="1809573" cy="250586"/>
          </a:xfrm>
          <a:prstGeom prst="bentConnector3">
            <a:avLst>
              <a:gd name="adj1" fmla="val 1000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A6DCA61F-E067-4B25-BF06-74D19EB76903}"/>
              </a:ext>
            </a:extLst>
          </p:cNvPr>
          <p:cNvCxnSpPr>
            <a:cxnSpLocks/>
          </p:cNvCxnSpPr>
          <p:nvPr/>
        </p:nvCxnSpPr>
        <p:spPr>
          <a:xfrm flipV="1">
            <a:off x="4117128" y="3212482"/>
            <a:ext cx="0" cy="4834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C8C9203-5ACB-4E1D-A1FD-1AAAFF2ED9E6}"/>
              </a:ext>
            </a:extLst>
          </p:cNvPr>
          <p:cNvCxnSpPr>
            <a:cxnSpLocks/>
          </p:cNvCxnSpPr>
          <p:nvPr/>
        </p:nvCxnSpPr>
        <p:spPr>
          <a:xfrm flipV="1">
            <a:off x="4117131" y="2381826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90EFB8FC-0EBE-481E-91E4-22116EA05B2C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V="1">
            <a:off x="3932405" y="2381826"/>
            <a:ext cx="0" cy="4706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BA58B1D0-08D5-42D3-96E6-4570FF55BCB1}"/>
                  </a:ext>
                </a:extLst>
              </p:cNvPr>
              <p:cNvSpPr txBox="1"/>
              <p:nvPr/>
            </p:nvSpPr>
            <p:spPr>
              <a:xfrm>
                <a:off x="1777429" y="1327360"/>
                <a:ext cx="340259" cy="37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BA58B1D0-08D5-42D3-96E6-4570FF55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429" y="1327360"/>
                <a:ext cx="340259" cy="376963"/>
              </a:xfrm>
              <a:prstGeom prst="rect">
                <a:avLst/>
              </a:prstGeom>
              <a:blipFill>
                <a:blip r:embed="rId3"/>
                <a:stretch>
                  <a:fillRect r="-25455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BC4BBA0-26EF-43D6-BB9F-0BA062B8FCBF}"/>
                  </a:ext>
                </a:extLst>
              </p:cNvPr>
              <p:cNvSpPr txBox="1"/>
              <p:nvPr/>
            </p:nvSpPr>
            <p:spPr>
              <a:xfrm>
                <a:off x="3416873" y="1349330"/>
                <a:ext cx="340259" cy="39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7BC4BBA0-26EF-43D6-BB9F-0BA062B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73" y="1349330"/>
                <a:ext cx="340259" cy="397225"/>
              </a:xfrm>
              <a:prstGeom prst="rect">
                <a:avLst/>
              </a:prstGeom>
              <a:blipFill>
                <a:blip r:embed="rId4"/>
                <a:stretch>
                  <a:fillRect r="-21818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77A777BC-26EB-45EE-9C46-8A4C74AA90A4}"/>
                  </a:ext>
                </a:extLst>
              </p:cNvPr>
              <p:cNvSpPr txBox="1"/>
              <p:nvPr/>
            </p:nvSpPr>
            <p:spPr>
              <a:xfrm>
                <a:off x="3776781" y="1336827"/>
                <a:ext cx="340259" cy="39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77A777BC-26EB-45EE-9C46-8A4C74A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781" y="1336827"/>
                <a:ext cx="340259" cy="397225"/>
              </a:xfrm>
              <a:prstGeom prst="rect">
                <a:avLst/>
              </a:prstGeom>
              <a:blipFill>
                <a:blip r:embed="rId5"/>
                <a:stretch>
                  <a:fillRect r="-21818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6ED4EC6-C942-43A8-9025-282C2E7E3FB4}"/>
                  </a:ext>
                </a:extLst>
              </p:cNvPr>
              <p:cNvSpPr txBox="1"/>
              <p:nvPr/>
            </p:nvSpPr>
            <p:spPr>
              <a:xfrm>
                <a:off x="4122275" y="1336827"/>
                <a:ext cx="340259" cy="409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6ED4EC6-C942-43A8-9025-282C2E7E3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75" y="1336827"/>
                <a:ext cx="340259" cy="409728"/>
              </a:xfrm>
              <a:prstGeom prst="rect">
                <a:avLst/>
              </a:prstGeom>
              <a:blipFill>
                <a:blip r:embed="rId6"/>
                <a:stretch>
                  <a:fillRect r="-21429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313EEADA-0002-4AAA-BDE7-4BC7C05B281C}"/>
              </a:ext>
            </a:extLst>
          </p:cNvPr>
          <p:cNvCxnSpPr>
            <a:cxnSpLocks/>
            <a:stCxn id="72" idx="0"/>
            <a:endCxn id="130" idx="2"/>
          </p:cNvCxnSpPr>
          <p:nvPr/>
        </p:nvCxnSpPr>
        <p:spPr>
          <a:xfrm flipV="1">
            <a:off x="1947559" y="1704323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79854C8-413F-4250-84FF-ADE4B2E6FF67}"/>
              </a:ext>
            </a:extLst>
          </p:cNvPr>
          <p:cNvCxnSpPr>
            <a:cxnSpLocks/>
          </p:cNvCxnSpPr>
          <p:nvPr/>
        </p:nvCxnSpPr>
        <p:spPr>
          <a:xfrm flipV="1">
            <a:off x="3757132" y="1704321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C7DD014-3EB0-4BE2-B9AA-006CAE344DF8}"/>
              </a:ext>
            </a:extLst>
          </p:cNvPr>
          <p:cNvCxnSpPr>
            <a:cxnSpLocks/>
          </p:cNvCxnSpPr>
          <p:nvPr/>
        </p:nvCxnSpPr>
        <p:spPr>
          <a:xfrm flipV="1">
            <a:off x="3946910" y="1704323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639408B5-ADB9-4E3C-A509-87BA0457CFC9}"/>
              </a:ext>
            </a:extLst>
          </p:cNvPr>
          <p:cNvCxnSpPr>
            <a:cxnSpLocks/>
          </p:cNvCxnSpPr>
          <p:nvPr/>
        </p:nvCxnSpPr>
        <p:spPr>
          <a:xfrm flipV="1">
            <a:off x="4117040" y="1704322"/>
            <a:ext cx="0" cy="3175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A50D68A-F25C-49A8-A0D6-A6831CB0F709}"/>
              </a:ext>
            </a:extLst>
          </p:cNvPr>
          <p:cNvSpPr txBox="1"/>
          <p:nvPr/>
        </p:nvSpPr>
        <p:spPr>
          <a:xfrm>
            <a:off x="1260849" y="5079444"/>
            <a:ext cx="137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7A0177B-AABC-4FD5-AA36-DF8D8A3DD4AD}"/>
              </a:ext>
            </a:extLst>
          </p:cNvPr>
          <p:cNvSpPr txBox="1"/>
          <p:nvPr/>
        </p:nvSpPr>
        <p:spPr>
          <a:xfrm>
            <a:off x="3190272" y="5079444"/>
            <a:ext cx="151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42CE5A4C-9C2D-4BCD-AFEF-109CAC6AC662}"/>
              </a:ext>
            </a:extLst>
          </p:cNvPr>
          <p:cNvSpPr/>
          <p:nvPr/>
        </p:nvSpPr>
        <p:spPr>
          <a:xfrm rot="5400000">
            <a:off x="2992770" y="-137080"/>
            <a:ext cx="340259" cy="255544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EEDC484-13A0-4E4B-922C-40931A0A5D9D}"/>
                  </a:ext>
                </a:extLst>
              </p:cNvPr>
              <p:cNvSpPr txBox="1"/>
              <p:nvPr/>
            </p:nvSpPr>
            <p:spPr>
              <a:xfrm>
                <a:off x="2453507" y="505164"/>
                <a:ext cx="1373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EEDC484-13A0-4E4B-922C-40931A0A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507" y="505164"/>
                <a:ext cx="1373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1142F3-67CD-419A-90F4-DE12E1038E9D}"/>
                  </a:ext>
                </a:extLst>
              </p:cNvPr>
              <p:cNvSpPr txBox="1"/>
              <p:nvPr/>
            </p:nvSpPr>
            <p:spPr>
              <a:xfrm>
                <a:off x="715763" y="577400"/>
                <a:ext cx="13734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B1142F3-67CD-419A-90F4-DE12E1038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3" y="577400"/>
                <a:ext cx="13734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1163A20-57D7-4DCF-A5BD-6C55947F04CB}"/>
                  </a:ext>
                </a:extLst>
              </p:cNvPr>
              <p:cNvSpPr txBox="1"/>
              <p:nvPr/>
            </p:nvSpPr>
            <p:spPr>
              <a:xfrm>
                <a:off x="152584" y="1336827"/>
                <a:ext cx="1031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abel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1163A20-57D7-4DCF-A5BD-6C55947F0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4" y="1336827"/>
                <a:ext cx="1031993" cy="369332"/>
              </a:xfrm>
              <a:prstGeom prst="rect">
                <a:avLst/>
              </a:prstGeom>
              <a:blipFill>
                <a:blip r:embed="rId9"/>
                <a:stretch>
                  <a:fillRect l="-473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大括号 34">
            <a:extLst>
              <a:ext uri="{FF2B5EF4-FFF2-40B4-BE49-F238E27FC236}">
                <a16:creationId xmlns:a16="http://schemas.microsoft.com/office/drawing/2014/main" id="{0DC27F17-1DF2-445B-8470-7F9CB44E4EC9}"/>
              </a:ext>
            </a:extLst>
          </p:cNvPr>
          <p:cNvSpPr/>
          <p:nvPr/>
        </p:nvSpPr>
        <p:spPr>
          <a:xfrm rot="5400000">
            <a:off x="2403275" y="-578962"/>
            <a:ext cx="340259" cy="3591302"/>
          </a:xfrm>
          <a:prstGeom prst="leftBrace">
            <a:avLst>
              <a:gd name="adj1" fmla="val 8333"/>
              <a:gd name="adj2" fmla="val 8523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D447B60-D6AF-4443-B42D-88666E45BC32}"/>
                  </a:ext>
                </a:extLst>
              </p:cNvPr>
              <p:cNvSpPr txBox="1"/>
              <p:nvPr/>
            </p:nvSpPr>
            <p:spPr>
              <a:xfrm>
                <a:off x="715763" y="3674445"/>
                <a:ext cx="36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D447B60-D6AF-4443-B42D-88666E45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3" y="3674445"/>
                <a:ext cx="365424" cy="369332"/>
              </a:xfrm>
              <a:prstGeom prst="rect">
                <a:avLst/>
              </a:prstGeom>
              <a:blipFill>
                <a:blip r:embed="rId10"/>
                <a:stretch>
                  <a:fillRect r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FB3A1C-C85A-4F97-8998-2272F7E51219}"/>
                  </a:ext>
                </a:extLst>
              </p:cNvPr>
              <p:cNvSpPr txBox="1"/>
              <p:nvPr/>
            </p:nvSpPr>
            <p:spPr>
              <a:xfrm>
                <a:off x="715763" y="2873590"/>
                <a:ext cx="36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FB3A1C-C85A-4F97-8998-2272F7E51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3" y="2873590"/>
                <a:ext cx="365424" cy="369332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02DC663-ADC9-448C-BBFF-E23771B4AE54}"/>
                  </a:ext>
                </a:extLst>
              </p:cNvPr>
              <p:cNvSpPr txBox="1"/>
              <p:nvPr/>
            </p:nvSpPr>
            <p:spPr>
              <a:xfrm>
                <a:off x="715763" y="1995871"/>
                <a:ext cx="365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02DC663-ADC9-448C-BBFF-E23771B4A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63" y="1995871"/>
                <a:ext cx="365424" cy="369332"/>
              </a:xfrm>
              <a:prstGeom prst="rect">
                <a:avLst/>
              </a:prstGeom>
              <a:blipFill>
                <a:blip r:embed="rId12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23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025BE82-3F66-4DF8-95D8-E1980F152A31}"/>
              </a:ext>
            </a:extLst>
          </p:cNvPr>
          <p:cNvSpPr/>
          <p:nvPr/>
        </p:nvSpPr>
        <p:spPr>
          <a:xfrm>
            <a:off x="2325606" y="93378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CC47CF3-004E-4731-8A05-6685065511BB}"/>
              </a:ext>
            </a:extLst>
          </p:cNvPr>
          <p:cNvSpPr/>
          <p:nvPr/>
        </p:nvSpPr>
        <p:spPr>
          <a:xfrm>
            <a:off x="3592525" y="93378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4BE75F-FD83-4CD3-863E-DC47D51F2BEA}"/>
              </a:ext>
            </a:extLst>
          </p:cNvPr>
          <p:cNvSpPr/>
          <p:nvPr/>
        </p:nvSpPr>
        <p:spPr>
          <a:xfrm>
            <a:off x="4859444" y="93378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D7E4304-B9E2-464B-93F6-28E28647C86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685606" y="129378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0377AEA-6AC3-41A9-BE54-41BF174725C1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3952525" y="129378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2476266-1B69-44BF-9746-2D50E8CEED74}"/>
              </a:ext>
            </a:extLst>
          </p:cNvPr>
          <p:cNvSpPr/>
          <p:nvPr/>
        </p:nvSpPr>
        <p:spPr>
          <a:xfrm>
            <a:off x="6126363" y="93378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CE6EEE8-0723-4975-8EA8-8B394E25AE8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219444" y="129378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F08487E-C533-4D21-853D-993C6D2C267F}"/>
              </a:ext>
            </a:extLst>
          </p:cNvPr>
          <p:cNvSpPr/>
          <p:nvPr/>
        </p:nvSpPr>
        <p:spPr>
          <a:xfrm>
            <a:off x="2325606" y="185573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158317B-A1E4-4030-84C1-A4D620DE4F81}"/>
              </a:ext>
            </a:extLst>
          </p:cNvPr>
          <p:cNvSpPr/>
          <p:nvPr/>
        </p:nvSpPr>
        <p:spPr>
          <a:xfrm>
            <a:off x="3592525" y="185573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789B99-0C97-474F-8A3C-4B3F9E03937A}"/>
              </a:ext>
            </a:extLst>
          </p:cNvPr>
          <p:cNvSpPr/>
          <p:nvPr/>
        </p:nvSpPr>
        <p:spPr>
          <a:xfrm>
            <a:off x="4859444" y="185573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BA3303D-61A7-4F7A-A87F-B72FAECB8CAA}"/>
              </a:ext>
            </a:extLst>
          </p:cNvPr>
          <p:cNvSpPr/>
          <p:nvPr/>
        </p:nvSpPr>
        <p:spPr>
          <a:xfrm>
            <a:off x="6126363" y="185573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3428534-C62C-40C0-A9EE-CE677998735C}"/>
              </a:ext>
            </a:extLst>
          </p:cNvPr>
          <p:cNvSpPr txBox="1"/>
          <p:nvPr/>
        </p:nvSpPr>
        <p:spPr>
          <a:xfrm>
            <a:off x="741124" y="2019027"/>
            <a:ext cx="151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CBD1D1D-FC1E-472E-B3A3-911FF2313703}"/>
              </a:ext>
            </a:extLst>
          </p:cNvPr>
          <p:cNvSpPr txBox="1"/>
          <p:nvPr/>
        </p:nvSpPr>
        <p:spPr>
          <a:xfrm>
            <a:off x="804564" y="1161804"/>
            <a:ext cx="1373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F03AF86-F9CD-4802-82E7-6C56C01276E3}"/>
                  </a:ext>
                </a:extLst>
              </p:cNvPr>
              <p:cNvSpPr txBox="1"/>
              <p:nvPr/>
            </p:nvSpPr>
            <p:spPr>
              <a:xfrm>
                <a:off x="2181502" y="80742"/>
                <a:ext cx="9906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F03AF86-F9CD-4802-82E7-6C56C0127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02" y="80742"/>
                <a:ext cx="990658" cy="338554"/>
              </a:xfrm>
              <a:prstGeom prst="rect">
                <a:avLst/>
              </a:prstGeom>
              <a:blipFill>
                <a:blip r:embed="rId2"/>
                <a:stretch>
                  <a:fillRect l="-3704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130369E-C1D9-4DFF-91D2-162A880BFCFD}"/>
              </a:ext>
            </a:extLst>
          </p:cNvPr>
          <p:cNvCxnSpPr>
            <a:cxnSpLocks/>
            <a:stCxn id="51" idx="2"/>
            <a:endCxn id="38" idx="0"/>
          </p:cNvCxnSpPr>
          <p:nvPr/>
        </p:nvCxnSpPr>
        <p:spPr>
          <a:xfrm flipH="1">
            <a:off x="2505606" y="419296"/>
            <a:ext cx="171225" cy="5144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4D87F06-A117-4BF4-B7C2-3554812463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04494" y="1626879"/>
            <a:ext cx="1215453" cy="536895"/>
          </a:xfrm>
          <a:prstGeom prst="bentConnector3">
            <a:avLst>
              <a:gd name="adj1" fmla="val 100154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23137FC-1CEE-4707-9187-D9C314047B0C}"/>
              </a:ext>
            </a:extLst>
          </p:cNvPr>
          <p:cNvCxnSpPr>
            <a:cxnSpLocks/>
          </p:cNvCxnSpPr>
          <p:nvPr/>
        </p:nvCxnSpPr>
        <p:spPr>
          <a:xfrm>
            <a:off x="3952525" y="2503053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0F3A129-4C5C-42DF-9B16-9B9971DBF5CF}"/>
              </a:ext>
            </a:extLst>
          </p:cNvPr>
          <p:cNvCxnSpPr>
            <a:cxnSpLocks/>
          </p:cNvCxnSpPr>
          <p:nvPr/>
        </p:nvCxnSpPr>
        <p:spPr>
          <a:xfrm>
            <a:off x="5219443" y="2503053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C8BDE990-7BA0-4726-A42D-DF0CCDEBBE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26900" y="1482652"/>
            <a:ext cx="918169" cy="546919"/>
          </a:xfrm>
          <a:prstGeom prst="bentConnector3">
            <a:avLst>
              <a:gd name="adj1" fmla="val 100298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7CE764-2A1E-4EA5-B241-4FF9D34A457D}"/>
              </a:ext>
            </a:extLst>
          </p:cNvPr>
          <p:cNvCxnSpPr>
            <a:cxnSpLocks/>
          </p:cNvCxnSpPr>
          <p:nvPr/>
        </p:nvCxnSpPr>
        <p:spPr>
          <a:xfrm>
            <a:off x="5219443" y="220776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A0878502-CDE9-4119-B167-F93DC3A97E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6474" y="1341858"/>
            <a:ext cx="624717" cy="535058"/>
          </a:xfrm>
          <a:prstGeom prst="bentConnector3">
            <a:avLst>
              <a:gd name="adj1" fmla="val 100268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72272C-186A-4A23-B6DC-90352E29779C}"/>
                  </a:ext>
                </a:extLst>
              </p:cNvPr>
              <p:cNvSpPr txBox="1"/>
              <p:nvPr/>
            </p:nvSpPr>
            <p:spPr>
              <a:xfrm>
                <a:off x="6868171" y="1674086"/>
                <a:ext cx="340259" cy="36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572272C-186A-4A23-B6DC-90352E297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171" y="1674086"/>
                <a:ext cx="340259" cy="363305"/>
              </a:xfrm>
              <a:prstGeom prst="rect">
                <a:avLst/>
              </a:prstGeom>
              <a:blipFill>
                <a:blip r:embed="rId3"/>
                <a:stretch>
                  <a:fillRect r="-10909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F7079BF-992C-4B47-8AAD-FB70B249A924}"/>
                  </a:ext>
                </a:extLst>
              </p:cNvPr>
              <p:cNvSpPr txBox="1"/>
              <p:nvPr/>
            </p:nvSpPr>
            <p:spPr>
              <a:xfrm>
                <a:off x="6863151" y="1986837"/>
                <a:ext cx="340259" cy="363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F7079BF-992C-4B47-8AAD-FB70B249A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51" y="1986837"/>
                <a:ext cx="340259" cy="363561"/>
              </a:xfrm>
              <a:prstGeom prst="rect">
                <a:avLst/>
              </a:prstGeom>
              <a:blipFill>
                <a:blip r:embed="rId4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B97B18D-7C61-4B9A-8398-65B9721E159D}"/>
                  </a:ext>
                </a:extLst>
              </p:cNvPr>
              <p:cNvSpPr txBox="1"/>
              <p:nvPr/>
            </p:nvSpPr>
            <p:spPr>
              <a:xfrm>
                <a:off x="6863151" y="2280659"/>
                <a:ext cx="340259" cy="364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B97B18D-7C61-4B9A-8398-65B9721E1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51" y="2280659"/>
                <a:ext cx="340259" cy="364843"/>
              </a:xfrm>
              <a:prstGeom prst="rect">
                <a:avLst/>
              </a:prstGeom>
              <a:blipFill>
                <a:blip r:embed="rId5"/>
                <a:stretch>
                  <a:fillRect r="-8929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33392D9-794C-4720-9AE8-F926D21B2EBD}"/>
              </a:ext>
            </a:extLst>
          </p:cNvPr>
          <p:cNvCxnSpPr>
            <a:cxnSpLocks/>
          </p:cNvCxnSpPr>
          <p:nvPr/>
        </p:nvCxnSpPr>
        <p:spPr>
          <a:xfrm>
            <a:off x="6486363" y="1934521"/>
            <a:ext cx="3577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E949F44-A295-4C79-A077-CED2521A66DB}"/>
              </a:ext>
            </a:extLst>
          </p:cNvPr>
          <p:cNvCxnSpPr>
            <a:cxnSpLocks/>
          </p:cNvCxnSpPr>
          <p:nvPr/>
        </p:nvCxnSpPr>
        <p:spPr>
          <a:xfrm>
            <a:off x="6486363" y="2206280"/>
            <a:ext cx="3577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0AD015F-9F3C-49E0-BAB7-4171947B33B2}"/>
              </a:ext>
            </a:extLst>
          </p:cNvPr>
          <p:cNvCxnSpPr>
            <a:cxnSpLocks/>
          </p:cNvCxnSpPr>
          <p:nvPr/>
        </p:nvCxnSpPr>
        <p:spPr>
          <a:xfrm>
            <a:off x="6486363" y="2497938"/>
            <a:ext cx="3577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9445CC1-0810-451B-B5E2-6EF4FAD7D23A}"/>
              </a:ext>
            </a:extLst>
          </p:cNvPr>
          <p:cNvCxnSpPr>
            <a:cxnSpLocks/>
          </p:cNvCxnSpPr>
          <p:nvPr/>
        </p:nvCxnSpPr>
        <p:spPr>
          <a:xfrm>
            <a:off x="6486363" y="1310141"/>
            <a:ext cx="3577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C9F6211-7DCA-4683-9899-2D4ED9B51DEF}"/>
                  </a:ext>
                </a:extLst>
              </p:cNvPr>
              <p:cNvSpPr txBox="1"/>
              <p:nvPr/>
            </p:nvSpPr>
            <p:spPr>
              <a:xfrm>
                <a:off x="6871929" y="1099117"/>
                <a:ext cx="340259" cy="37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C9F6211-7DCA-4683-9899-2D4ED9B5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929" y="1099117"/>
                <a:ext cx="340259" cy="376963"/>
              </a:xfrm>
              <a:prstGeom prst="rect">
                <a:avLst/>
              </a:prstGeom>
              <a:blipFill>
                <a:blip r:embed="rId6"/>
                <a:stretch>
                  <a:fillRect r="-23214" b="-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左大括号 66">
            <a:extLst>
              <a:ext uri="{FF2B5EF4-FFF2-40B4-BE49-F238E27FC236}">
                <a16:creationId xmlns:a16="http://schemas.microsoft.com/office/drawing/2014/main" id="{32CA137B-14EA-4491-A127-FCF279BFA568}"/>
              </a:ext>
            </a:extLst>
          </p:cNvPr>
          <p:cNvSpPr/>
          <p:nvPr/>
        </p:nvSpPr>
        <p:spPr>
          <a:xfrm rot="10800000">
            <a:off x="7588082" y="265408"/>
            <a:ext cx="340259" cy="2321896"/>
          </a:xfrm>
          <a:prstGeom prst="leftBrace">
            <a:avLst>
              <a:gd name="adj1" fmla="val 8333"/>
              <a:gd name="adj2" fmla="val 47445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46F1B3B-18C3-4658-8C14-57BAA6AA3217}"/>
                  </a:ext>
                </a:extLst>
              </p:cNvPr>
              <p:cNvSpPr txBox="1"/>
              <p:nvPr/>
            </p:nvSpPr>
            <p:spPr>
              <a:xfrm>
                <a:off x="6626457" y="125261"/>
                <a:ext cx="9528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46F1B3B-18C3-4658-8C14-57BAA6AA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457" y="125261"/>
                <a:ext cx="952850" cy="338554"/>
              </a:xfrm>
              <a:prstGeom prst="rect">
                <a:avLst/>
              </a:prstGeom>
              <a:blipFill>
                <a:blip r:embed="rId7"/>
                <a:stretch>
                  <a:fillRect l="-3205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FE50A65-ED8F-4CE7-B0FF-FE72F779DB08}"/>
                  </a:ext>
                </a:extLst>
              </p:cNvPr>
              <p:cNvSpPr txBox="1"/>
              <p:nvPr/>
            </p:nvSpPr>
            <p:spPr>
              <a:xfrm>
                <a:off x="8018850" y="1287598"/>
                <a:ext cx="436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FE50A65-ED8F-4CE7-B0FF-FE72F779D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850" y="1287598"/>
                <a:ext cx="436210" cy="338554"/>
              </a:xfrm>
              <a:prstGeom prst="rect">
                <a:avLst/>
              </a:prstGeom>
              <a:blipFill>
                <a:blip r:embed="rId8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左大括号 69">
            <a:extLst>
              <a:ext uri="{FF2B5EF4-FFF2-40B4-BE49-F238E27FC236}">
                <a16:creationId xmlns:a16="http://schemas.microsoft.com/office/drawing/2014/main" id="{8D758548-9EAD-432C-8E79-1036953343FA}"/>
              </a:ext>
            </a:extLst>
          </p:cNvPr>
          <p:cNvSpPr/>
          <p:nvPr/>
        </p:nvSpPr>
        <p:spPr>
          <a:xfrm rot="10800000">
            <a:off x="7440103" y="1162819"/>
            <a:ext cx="370781" cy="1543404"/>
          </a:xfrm>
          <a:prstGeom prst="leftBrace">
            <a:avLst>
              <a:gd name="adj1" fmla="val 8333"/>
              <a:gd name="adj2" fmla="val 5291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EB0EDA2-BB0A-4221-B56D-C961681BF64B}"/>
                  </a:ext>
                </a:extLst>
              </p:cNvPr>
              <p:cNvSpPr txBox="1"/>
              <p:nvPr/>
            </p:nvSpPr>
            <p:spPr>
              <a:xfrm>
                <a:off x="8013727" y="1680473"/>
                <a:ext cx="4362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EB0EDA2-BB0A-4221-B56D-C961681BF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27" y="1680473"/>
                <a:ext cx="436210" cy="338554"/>
              </a:xfrm>
              <a:prstGeom prst="rect">
                <a:avLst/>
              </a:prstGeom>
              <a:blipFill>
                <a:blip r:embed="rId9"/>
                <a:stretch>
                  <a:fillRect r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4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6FDEF0BC-46C8-42E1-BA04-A59FBD96D0C7}"/>
              </a:ext>
            </a:extLst>
          </p:cNvPr>
          <p:cNvSpPr/>
          <p:nvPr/>
        </p:nvSpPr>
        <p:spPr>
          <a:xfrm>
            <a:off x="8164459" y="3295320"/>
            <a:ext cx="755716" cy="6256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52AF25C-43C7-4BDB-9F95-A40918176B2F}"/>
              </a:ext>
            </a:extLst>
          </p:cNvPr>
          <p:cNvSpPr/>
          <p:nvPr/>
        </p:nvSpPr>
        <p:spPr>
          <a:xfrm>
            <a:off x="8056897" y="3384327"/>
            <a:ext cx="755716" cy="6256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F1CC36-AF36-496E-835F-6901D934C7B2}"/>
              </a:ext>
            </a:extLst>
          </p:cNvPr>
          <p:cNvSpPr/>
          <p:nvPr/>
        </p:nvSpPr>
        <p:spPr>
          <a:xfrm>
            <a:off x="5592122" y="2448167"/>
            <a:ext cx="1502875" cy="62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807E57-B39E-4989-949E-8E776362DFE5}"/>
              </a:ext>
            </a:extLst>
          </p:cNvPr>
          <p:cNvSpPr/>
          <p:nvPr/>
        </p:nvSpPr>
        <p:spPr>
          <a:xfrm>
            <a:off x="9521726" y="2422992"/>
            <a:ext cx="1177200" cy="75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C6EFB1-D441-462B-BBEF-38C4B2CF4CB6}"/>
                  </a:ext>
                </a:extLst>
              </p:cNvPr>
              <p:cNvSpPr txBox="1"/>
              <p:nvPr/>
            </p:nvSpPr>
            <p:spPr>
              <a:xfrm>
                <a:off x="5103808" y="2581010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C6EFB1-D441-462B-BBEF-38C4B2CF4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808" y="2581010"/>
                <a:ext cx="4614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CAE12E-6874-42C3-ADB6-C598A0D75121}"/>
                  </a:ext>
                </a:extLst>
              </p:cNvPr>
              <p:cNvSpPr txBox="1"/>
              <p:nvPr/>
            </p:nvSpPr>
            <p:spPr>
              <a:xfrm>
                <a:off x="9025549" y="2581010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CAE12E-6874-42C3-ADB6-C598A0D7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49" y="2581010"/>
                <a:ext cx="4614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49512D3-E26B-43C7-BD15-522B0EFD0D0F}"/>
                  </a:ext>
                </a:extLst>
              </p:cNvPr>
              <p:cNvSpPr txBox="1"/>
              <p:nvPr/>
            </p:nvSpPr>
            <p:spPr>
              <a:xfrm>
                <a:off x="6084883" y="2093932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49512D3-E26B-43C7-BD15-522B0EFD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883" y="2093932"/>
                <a:ext cx="5173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E827001-41CD-4B3D-BA4E-A8E1AD216AB8}"/>
                  </a:ext>
                </a:extLst>
              </p:cNvPr>
              <p:cNvSpPr txBox="1"/>
              <p:nvPr/>
            </p:nvSpPr>
            <p:spPr>
              <a:xfrm>
                <a:off x="9858380" y="2072101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E827001-41CD-4B3D-BA4E-A8E1AD21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380" y="2072101"/>
                <a:ext cx="517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A3DF89A0-2512-40DD-9A02-E382B4F413D4}"/>
              </a:ext>
            </a:extLst>
          </p:cNvPr>
          <p:cNvSpPr/>
          <p:nvPr/>
        </p:nvSpPr>
        <p:spPr>
          <a:xfrm>
            <a:off x="5660530" y="4716491"/>
            <a:ext cx="1044000" cy="62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D3F613-B34A-4481-AF51-33C871978945}"/>
                  </a:ext>
                </a:extLst>
              </p:cNvPr>
              <p:cNvSpPr txBox="1"/>
              <p:nvPr/>
            </p:nvSpPr>
            <p:spPr>
              <a:xfrm>
                <a:off x="5180478" y="4807187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ED3F613-B34A-4481-AF51-33C871978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478" y="4807187"/>
                <a:ext cx="4614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AB556A40-BC9C-4ADF-AC11-16AA1A784B2C}"/>
              </a:ext>
            </a:extLst>
          </p:cNvPr>
          <p:cNvSpPr/>
          <p:nvPr/>
        </p:nvSpPr>
        <p:spPr>
          <a:xfrm>
            <a:off x="9561236" y="4722385"/>
            <a:ext cx="726864" cy="756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F48F2F-7905-4DD7-8DB3-DC2B477A0FAC}"/>
                  </a:ext>
                </a:extLst>
              </p:cNvPr>
              <p:cNvSpPr txBox="1"/>
              <p:nvPr/>
            </p:nvSpPr>
            <p:spPr>
              <a:xfrm>
                <a:off x="5934016" y="4347159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F48F2F-7905-4DD7-8DB3-DC2B477A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016" y="4347159"/>
                <a:ext cx="5173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41D3A56-A924-469B-88FA-35D8F0689FF3}"/>
                  </a:ext>
                </a:extLst>
              </p:cNvPr>
              <p:cNvSpPr txBox="1"/>
              <p:nvPr/>
            </p:nvSpPr>
            <p:spPr>
              <a:xfrm>
                <a:off x="9673379" y="4409882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41D3A56-A924-469B-88FA-35D8F068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3379" y="4409882"/>
                <a:ext cx="51735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8BC2E7A-51C4-4B71-8C99-36F7C4E5967D}"/>
                  </a:ext>
                </a:extLst>
              </p:cNvPr>
              <p:cNvSpPr txBox="1"/>
              <p:nvPr/>
            </p:nvSpPr>
            <p:spPr>
              <a:xfrm>
                <a:off x="9030743" y="4812511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8BC2E7A-51C4-4B71-8C99-36F7C4E59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43" y="4812511"/>
                <a:ext cx="4614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089A1EBC-AEFE-49E3-9BE3-2FD5A8699BE8}"/>
              </a:ext>
            </a:extLst>
          </p:cNvPr>
          <p:cNvSpPr/>
          <p:nvPr/>
        </p:nvSpPr>
        <p:spPr>
          <a:xfrm>
            <a:off x="7922855" y="3499670"/>
            <a:ext cx="755716" cy="6256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CBD51C6-2238-4207-A51C-1478C69413F6}"/>
              </a:ext>
            </a:extLst>
          </p:cNvPr>
          <p:cNvSpPr/>
          <p:nvPr/>
        </p:nvSpPr>
        <p:spPr>
          <a:xfrm>
            <a:off x="7786601" y="3588677"/>
            <a:ext cx="755716" cy="625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F62D12D-6C63-4FD5-8F5D-1D1B872DEABF}"/>
                  </a:ext>
                </a:extLst>
              </p:cNvPr>
              <p:cNvSpPr txBox="1"/>
              <p:nvPr/>
            </p:nvSpPr>
            <p:spPr>
              <a:xfrm>
                <a:off x="7527347" y="3183214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F62D12D-6C63-4FD5-8F5D-1D1B872DE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347" y="3183214"/>
                <a:ext cx="4614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049268-0997-42A7-A48D-F41A09B8E466}"/>
                  </a:ext>
                </a:extLst>
              </p:cNvPr>
              <p:cNvSpPr txBox="1"/>
              <p:nvPr/>
            </p:nvSpPr>
            <p:spPr>
              <a:xfrm>
                <a:off x="7353870" y="3660939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1049268-0997-42A7-A48D-F41A09B8E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870" y="3660939"/>
                <a:ext cx="4614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05DE33-949B-43AA-B34A-FBC430997DD0}"/>
                  </a:ext>
                </a:extLst>
              </p:cNvPr>
              <p:cNvSpPr txBox="1"/>
              <p:nvPr/>
            </p:nvSpPr>
            <p:spPr>
              <a:xfrm>
                <a:off x="7973597" y="4260813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805DE33-949B-43AA-B34A-FBC430997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597" y="4260813"/>
                <a:ext cx="4614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50F410-30C7-4D5A-BE84-F6067C593703}"/>
                  </a:ext>
                </a:extLst>
              </p:cNvPr>
              <p:cNvSpPr txBox="1"/>
              <p:nvPr/>
            </p:nvSpPr>
            <p:spPr>
              <a:xfrm>
                <a:off x="6017750" y="1604733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050F410-30C7-4D5A-BE84-F6067C59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750" y="1604733"/>
                <a:ext cx="461423" cy="369332"/>
              </a:xfrm>
              <a:prstGeom prst="rect">
                <a:avLst/>
              </a:prstGeom>
              <a:blipFill>
                <a:blip r:embed="rId1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BF27E13-3709-4170-8531-68C60978FB18}"/>
                  </a:ext>
                </a:extLst>
              </p:cNvPr>
              <p:cNvSpPr txBox="1"/>
              <p:nvPr/>
            </p:nvSpPr>
            <p:spPr>
              <a:xfrm>
                <a:off x="9742045" y="1603014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BF27E13-3709-4170-8531-68C60978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045" y="1603014"/>
                <a:ext cx="46142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7192EE1-113B-4A8F-9CCE-C990CF5DCF12}"/>
                  </a:ext>
                </a:extLst>
              </p:cNvPr>
              <p:cNvSpPr txBox="1"/>
              <p:nvPr/>
            </p:nvSpPr>
            <p:spPr>
              <a:xfrm>
                <a:off x="7883026" y="1604865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7192EE1-113B-4A8F-9CCE-C990CF5DC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026" y="1604865"/>
                <a:ext cx="46142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9E9C0841-03D8-454D-B435-B5407D683E9B}"/>
              </a:ext>
            </a:extLst>
          </p:cNvPr>
          <p:cNvSpPr txBox="1"/>
          <p:nvPr/>
        </p:nvSpPr>
        <p:spPr>
          <a:xfrm>
            <a:off x="6628995" y="1383936"/>
            <a:ext cx="11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4CEF118-87AD-4714-B1EE-CFC5C2A97AA5}"/>
              </a:ext>
            </a:extLst>
          </p:cNvPr>
          <p:cNvSpPr txBox="1"/>
          <p:nvPr/>
        </p:nvSpPr>
        <p:spPr>
          <a:xfrm>
            <a:off x="8542317" y="1390007"/>
            <a:ext cx="11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8165171-BE63-4FF0-A379-3247A501C87D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6479173" y="1789399"/>
            <a:ext cx="1403853" cy="1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07DE53C-406A-4CFB-8465-8F48AD92DA52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 flipV="1">
            <a:off x="8344449" y="1787680"/>
            <a:ext cx="1397596" cy="18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内容占位符 4">
            <a:extLst>
              <a:ext uri="{FF2B5EF4-FFF2-40B4-BE49-F238E27FC236}">
                <a16:creationId xmlns:a16="http://schemas.microsoft.com/office/drawing/2014/main" id="{981F5F14-D09E-42B3-902F-08CD0DFC243D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0" y="4573886"/>
            <a:ext cx="720000" cy="72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69EE81E6-244B-4B13-AE8B-6A3E2B473C88}"/>
              </a:ext>
            </a:extLst>
          </p:cNvPr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27" y="2320053"/>
            <a:ext cx="720000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C6CE8CC-A908-499C-A03E-EC1537EEED55}"/>
                  </a:ext>
                </a:extLst>
              </p:cNvPr>
              <p:cNvSpPr txBox="1"/>
              <p:nvPr/>
            </p:nvSpPr>
            <p:spPr>
              <a:xfrm>
                <a:off x="1695833" y="1424703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C6CE8CC-A908-499C-A03E-EC1537EE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33" y="1424703"/>
                <a:ext cx="46142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A0840F5-CA34-47B3-A777-7E5ECC7691E1}"/>
                  </a:ext>
                </a:extLst>
              </p:cNvPr>
              <p:cNvSpPr txBox="1"/>
              <p:nvPr/>
            </p:nvSpPr>
            <p:spPr>
              <a:xfrm>
                <a:off x="1402723" y="2447456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A0840F5-CA34-47B3-A777-7E5ECC769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3" y="2447456"/>
                <a:ext cx="51735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481A7D8-2A4A-49AF-8D23-503BD0EAC3FF}"/>
                  </a:ext>
                </a:extLst>
              </p:cNvPr>
              <p:cNvSpPr txBox="1"/>
              <p:nvPr/>
            </p:nvSpPr>
            <p:spPr>
              <a:xfrm>
                <a:off x="2283689" y="3325190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5481A7D8-2A4A-49AF-8D23-503BD0EAC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89" y="3325190"/>
                <a:ext cx="51735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415551E6-0631-44D1-B260-DC38E7217E11}"/>
              </a:ext>
            </a:extLst>
          </p:cNvPr>
          <p:cNvSpPr/>
          <p:nvPr/>
        </p:nvSpPr>
        <p:spPr>
          <a:xfrm>
            <a:off x="2398848" y="4148745"/>
            <a:ext cx="727200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71B76A8-3818-4FA9-8F42-3FE022F76EE8}"/>
              </a:ext>
            </a:extLst>
          </p:cNvPr>
          <p:cNvSpPr/>
          <p:nvPr/>
        </p:nvSpPr>
        <p:spPr>
          <a:xfrm>
            <a:off x="2291286" y="4237752"/>
            <a:ext cx="727200" cy="10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55EA73C-6DC9-472F-A724-CDD399DFDDB8}"/>
              </a:ext>
            </a:extLst>
          </p:cNvPr>
          <p:cNvSpPr/>
          <p:nvPr/>
        </p:nvSpPr>
        <p:spPr>
          <a:xfrm>
            <a:off x="2157244" y="4353095"/>
            <a:ext cx="727200" cy="104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06A01CD-8744-4DE8-90F5-CFED64F7B838}"/>
              </a:ext>
            </a:extLst>
          </p:cNvPr>
          <p:cNvSpPr/>
          <p:nvPr/>
        </p:nvSpPr>
        <p:spPr>
          <a:xfrm>
            <a:off x="2020990" y="4442102"/>
            <a:ext cx="727200" cy="104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873C38-2964-49D1-8F98-9B5887CABA91}"/>
                  </a:ext>
                </a:extLst>
              </p:cNvPr>
              <p:cNvSpPr txBox="1"/>
              <p:nvPr/>
            </p:nvSpPr>
            <p:spPr>
              <a:xfrm>
                <a:off x="1407696" y="4803810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873C38-2964-49D1-8F98-9B5887CAB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96" y="4803810"/>
                <a:ext cx="51735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AA2AD32-A0D5-45BF-93F0-019F86426842}"/>
                  </a:ext>
                </a:extLst>
              </p:cNvPr>
              <p:cNvSpPr txBox="1"/>
              <p:nvPr/>
            </p:nvSpPr>
            <p:spPr>
              <a:xfrm>
                <a:off x="2157244" y="5563977"/>
                <a:ext cx="517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AA2AD32-A0D5-45BF-93F0-019F8642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244" y="5563977"/>
                <a:ext cx="51735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E8456E7-E8DF-46E7-BB07-2877A8410FB8}"/>
                  </a:ext>
                </a:extLst>
              </p:cNvPr>
              <p:cNvSpPr txBox="1"/>
              <p:nvPr/>
            </p:nvSpPr>
            <p:spPr>
              <a:xfrm>
                <a:off x="1722301" y="3983763"/>
                <a:ext cx="461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E8456E7-E8DF-46E7-BB07-2877A841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01" y="3983763"/>
                <a:ext cx="46142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箭头: 右 73">
            <a:extLst>
              <a:ext uri="{FF2B5EF4-FFF2-40B4-BE49-F238E27FC236}">
                <a16:creationId xmlns:a16="http://schemas.microsoft.com/office/drawing/2014/main" id="{2569E7E8-6724-42E0-89DC-8371581E4D84}"/>
              </a:ext>
            </a:extLst>
          </p:cNvPr>
          <p:cNvSpPr/>
          <p:nvPr/>
        </p:nvSpPr>
        <p:spPr>
          <a:xfrm>
            <a:off x="3867442" y="3444601"/>
            <a:ext cx="1059255" cy="59987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9A30A85-0E3D-442F-8472-CD90253D0317}"/>
              </a:ext>
            </a:extLst>
          </p:cNvPr>
          <p:cNvSpPr/>
          <p:nvPr/>
        </p:nvSpPr>
        <p:spPr>
          <a:xfrm>
            <a:off x="2302191" y="1535253"/>
            <a:ext cx="1177200" cy="15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CC392E2-18CD-4962-B2C8-1D3536A55455}"/>
              </a:ext>
            </a:extLst>
          </p:cNvPr>
          <p:cNvSpPr/>
          <p:nvPr/>
        </p:nvSpPr>
        <p:spPr>
          <a:xfrm>
            <a:off x="2194629" y="1624260"/>
            <a:ext cx="1177200" cy="1504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40167AF-8A26-43F8-A43A-AC2CC096FBB9}"/>
              </a:ext>
            </a:extLst>
          </p:cNvPr>
          <p:cNvSpPr/>
          <p:nvPr/>
        </p:nvSpPr>
        <p:spPr>
          <a:xfrm>
            <a:off x="2060587" y="1739603"/>
            <a:ext cx="1177200" cy="1504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36586A4-E2DA-4B88-9A43-84B80B579565}"/>
              </a:ext>
            </a:extLst>
          </p:cNvPr>
          <p:cNvSpPr/>
          <p:nvPr/>
        </p:nvSpPr>
        <p:spPr>
          <a:xfrm>
            <a:off x="1924333" y="1828610"/>
            <a:ext cx="1177200" cy="15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8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1088BD-0DA5-4D54-AF0D-A48C004C51CE}"/>
              </a:ext>
            </a:extLst>
          </p:cNvPr>
          <p:cNvSpPr/>
          <p:nvPr/>
        </p:nvSpPr>
        <p:spPr>
          <a:xfrm>
            <a:off x="4267784" y="650774"/>
            <a:ext cx="900000" cy="9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B85B9C-0110-43C7-A22D-8CAD5DC8B2F9}"/>
              </a:ext>
            </a:extLst>
          </p:cNvPr>
          <p:cNvSpPr/>
          <p:nvPr/>
        </p:nvSpPr>
        <p:spPr>
          <a:xfrm>
            <a:off x="4267784" y="650774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2FFDA5-957C-429E-9C03-333795C25B90}"/>
              </a:ext>
            </a:extLst>
          </p:cNvPr>
          <p:cNvSpPr/>
          <p:nvPr/>
        </p:nvSpPr>
        <p:spPr>
          <a:xfrm>
            <a:off x="4267784" y="642106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1D18E7-F884-4833-8529-C95F55FF5979}"/>
              </a:ext>
            </a:extLst>
          </p:cNvPr>
          <p:cNvSpPr/>
          <p:nvPr/>
        </p:nvSpPr>
        <p:spPr>
          <a:xfrm>
            <a:off x="2245188" y="2063161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C2F7DD-9641-4054-BF42-0B2AAA773D12}"/>
              </a:ext>
            </a:extLst>
          </p:cNvPr>
          <p:cNvSpPr/>
          <p:nvPr/>
        </p:nvSpPr>
        <p:spPr>
          <a:xfrm>
            <a:off x="4345988" y="2058784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E59657-B222-41EA-AB17-3041985E9971}"/>
              </a:ext>
            </a:extLst>
          </p:cNvPr>
          <p:cNvSpPr/>
          <p:nvPr/>
        </p:nvSpPr>
        <p:spPr>
          <a:xfrm>
            <a:off x="6636330" y="2049296"/>
            <a:ext cx="900000" cy="900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8CD9F4-FC88-45DE-B876-89311078624B}"/>
              </a:ext>
            </a:extLst>
          </p:cNvPr>
          <p:cNvCxnSpPr>
            <a:cxnSpLocks/>
          </p:cNvCxnSpPr>
          <p:nvPr/>
        </p:nvCxnSpPr>
        <p:spPr>
          <a:xfrm flipH="1">
            <a:off x="2697697" y="1573963"/>
            <a:ext cx="1103219" cy="4188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9B3B6D5-DA47-4C17-835F-DFFDC9B73744}"/>
              </a:ext>
            </a:extLst>
          </p:cNvPr>
          <p:cNvCxnSpPr>
            <a:cxnSpLocks/>
          </p:cNvCxnSpPr>
          <p:nvPr/>
        </p:nvCxnSpPr>
        <p:spPr>
          <a:xfrm>
            <a:off x="5964095" y="1573963"/>
            <a:ext cx="888267" cy="4188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C6B900E-2E82-43BE-95B0-9D9E7BCE8BF4}"/>
              </a:ext>
            </a:extLst>
          </p:cNvPr>
          <p:cNvCxnSpPr>
            <a:cxnSpLocks/>
          </p:cNvCxnSpPr>
          <p:nvPr/>
        </p:nvCxnSpPr>
        <p:spPr>
          <a:xfrm>
            <a:off x="4707802" y="1573963"/>
            <a:ext cx="0" cy="4188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E1D9560-6A28-4A25-980F-07C516EBD59B}"/>
              </a:ext>
            </a:extLst>
          </p:cNvPr>
          <p:cNvSpPr txBox="1"/>
          <p:nvPr/>
        </p:nvSpPr>
        <p:spPr>
          <a:xfrm>
            <a:off x="2201153" y="3745133"/>
            <a:ext cx="14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A3A1A4-7B13-46F6-AD17-817D828A6BEC}"/>
              </a:ext>
            </a:extLst>
          </p:cNvPr>
          <p:cNvSpPr txBox="1"/>
          <p:nvPr/>
        </p:nvSpPr>
        <p:spPr>
          <a:xfrm>
            <a:off x="6760086" y="3769430"/>
            <a:ext cx="141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8BB0257-F0DA-4B16-AB41-B1BC107F960F}"/>
              </a:ext>
            </a:extLst>
          </p:cNvPr>
          <p:cNvCxnSpPr>
            <a:cxnSpLocks/>
          </p:cNvCxnSpPr>
          <p:nvPr/>
        </p:nvCxnSpPr>
        <p:spPr>
          <a:xfrm>
            <a:off x="1302327" y="4131261"/>
            <a:ext cx="67373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D39292-4F09-41CA-A69C-5A22653F20F6}"/>
                  </a:ext>
                </a:extLst>
              </p:cNvPr>
              <p:cNvSpPr txBox="1"/>
              <p:nvPr/>
            </p:nvSpPr>
            <p:spPr>
              <a:xfrm>
                <a:off x="2331762" y="2916699"/>
                <a:ext cx="371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D39292-4F09-41CA-A69C-5A22653F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62" y="2916699"/>
                <a:ext cx="371868" cy="369332"/>
              </a:xfrm>
              <a:prstGeom prst="rect">
                <a:avLst/>
              </a:prstGeom>
              <a:blipFill>
                <a:blip r:embed="rId2"/>
                <a:stretch>
                  <a:fillRect r="-2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281EDEC-7C5D-4AD4-85F4-4103DC83393A}"/>
                  </a:ext>
                </a:extLst>
              </p:cNvPr>
              <p:cNvSpPr txBox="1"/>
              <p:nvPr/>
            </p:nvSpPr>
            <p:spPr>
              <a:xfrm>
                <a:off x="4521868" y="2922116"/>
                <a:ext cx="371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281EDEC-7C5D-4AD4-85F4-4103DC83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868" y="2922116"/>
                <a:ext cx="371868" cy="369332"/>
              </a:xfrm>
              <a:prstGeom prst="rect">
                <a:avLst/>
              </a:prstGeom>
              <a:blipFill>
                <a:blip r:embed="rId3"/>
                <a:stretch>
                  <a:fillRect r="-63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AD53B7-7A0B-4A5D-96E8-0040DCA85E3F}"/>
                  </a:ext>
                </a:extLst>
              </p:cNvPr>
              <p:cNvSpPr txBox="1"/>
              <p:nvPr/>
            </p:nvSpPr>
            <p:spPr>
              <a:xfrm>
                <a:off x="6758937" y="2921214"/>
                <a:ext cx="371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7AD53B7-7A0B-4A5D-96E8-0040DCA8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937" y="2921214"/>
                <a:ext cx="371868" cy="369332"/>
              </a:xfrm>
              <a:prstGeom prst="rect">
                <a:avLst/>
              </a:prstGeom>
              <a:blipFill>
                <a:blip r:embed="rId4"/>
                <a:stretch>
                  <a:fillRect r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922AD507-C297-41B9-844C-638D82FBCB92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40" y="3249075"/>
            <a:ext cx="540000" cy="54000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F2FCD96-AB98-42C0-8D64-EC765465BFBD}"/>
              </a:ext>
            </a:extLst>
          </p:cNvPr>
          <p:cNvSpPr txBox="1"/>
          <p:nvPr/>
        </p:nvSpPr>
        <p:spPr>
          <a:xfrm>
            <a:off x="486283" y="2914637"/>
            <a:ext cx="192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shrinkage ratio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C911F3-CE39-46FE-81ED-688AD33A3C45}"/>
              </a:ext>
            </a:extLst>
          </p:cNvPr>
          <p:cNvSpPr/>
          <p:nvPr/>
        </p:nvSpPr>
        <p:spPr>
          <a:xfrm>
            <a:off x="4353736" y="2063161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6649E7-639C-4DFC-AC6F-4894844B280E}"/>
              </a:ext>
            </a:extLst>
          </p:cNvPr>
          <p:cNvSpPr/>
          <p:nvPr/>
        </p:nvSpPr>
        <p:spPr>
          <a:xfrm>
            <a:off x="6641343" y="2048477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DC8204-D2FD-4852-B468-EBD506FB24C2}"/>
              </a:ext>
            </a:extLst>
          </p:cNvPr>
          <p:cNvSpPr/>
          <p:nvPr/>
        </p:nvSpPr>
        <p:spPr>
          <a:xfrm>
            <a:off x="6636330" y="2054048"/>
            <a:ext cx="54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394FEE2-CBC4-47C7-9A6D-B410DA72D7D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82" y="3245582"/>
            <a:ext cx="540000" cy="54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101652E-7BD5-45C1-816E-F9788D5F101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64" y="3254244"/>
            <a:ext cx="540000" cy="540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2320EF9-222B-4C77-AD01-5AAFA8189715}"/>
              </a:ext>
            </a:extLst>
          </p:cNvPr>
          <p:cNvSpPr txBox="1"/>
          <p:nvPr/>
        </p:nvSpPr>
        <p:spPr>
          <a:xfrm>
            <a:off x="513561" y="3499930"/>
            <a:ext cx="141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capability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5D801C2-7ECA-4188-9055-527AD7F13765}"/>
              </a:ext>
            </a:extLst>
          </p:cNvPr>
          <p:cNvSpPr/>
          <p:nvPr/>
        </p:nvSpPr>
        <p:spPr>
          <a:xfrm>
            <a:off x="2303393" y="3097961"/>
            <a:ext cx="1839544" cy="1136073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D36278D-6655-44B5-A3AE-06F7F3B10F5D}"/>
              </a:ext>
            </a:extLst>
          </p:cNvPr>
          <p:cNvSpPr/>
          <p:nvPr/>
        </p:nvSpPr>
        <p:spPr>
          <a:xfrm>
            <a:off x="158400" y="3104467"/>
            <a:ext cx="1839544" cy="1136073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9FA1AF-FFA7-4B86-9AE5-C7DE7A79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09" y="867225"/>
            <a:ext cx="720000" cy="6218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A20DAA-EE37-4720-BC75-955C705DA4F7}"/>
              </a:ext>
            </a:extLst>
          </p:cNvPr>
          <p:cNvSpPr txBox="1"/>
          <p:nvPr/>
        </p:nvSpPr>
        <p:spPr>
          <a:xfrm>
            <a:off x="903242" y="979383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55251A-A170-4EB5-AAD7-4F898515530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5" y="3207240"/>
            <a:ext cx="360000" cy="3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4954513-E4AF-4BFD-A4E8-8A1BCAA4162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28" y="3207240"/>
            <a:ext cx="360000" cy="3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38F3815-E74E-4ED2-A5E1-3A1F573E58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59" b="72664"/>
          <a:stretch/>
        </p:blipFill>
        <p:spPr>
          <a:xfrm>
            <a:off x="683515" y="3734899"/>
            <a:ext cx="360000" cy="31912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B2B2015-6999-48C3-822C-97E7410CDCC8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t="35158" r="76855" b="34442"/>
          <a:stretch/>
        </p:blipFill>
        <p:spPr>
          <a:xfrm>
            <a:off x="1244975" y="3701165"/>
            <a:ext cx="360000" cy="3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9778CF-0243-4FF7-80FA-3F6FF92181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3938" r="75548"/>
          <a:stretch/>
        </p:blipFill>
        <p:spPr>
          <a:xfrm>
            <a:off x="3311814" y="3384652"/>
            <a:ext cx="360000" cy="454542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73F8A4A-64DC-49B2-A3C4-F2CFBBEF1DE4}"/>
              </a:ext>
            </a:extLst>
          </p:cNvPr>
          <p:cNvSpPr txBox="1"/>
          <p:nvPr/>
        </p:nvSpPr>
        <p:spPr>
          <a:xfrm>
            <a:off x="191797" y="2728629"/>
            <a:ext cx="186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A2512A-783B-4822-ADAC-7C818799EE68}"/>
              </a:ext>
            </a:extLst>
          </p:cNvPr>
          <p:cNvSpPr txBox="1"/>
          <p:nvPr/>
        </p:nvSpPr>
        <p:spPr>
          <a:xfrm>
            <a:off x="2273253" y="2735135"/>
            <a:ext cx="186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0528F0-3609-4225-B086-53943A359417}"/>
              </a:ext>
            </a:extLst>
          </p:cNvPr>
          <p:cNvSpPr txBox="1"/>
          <p:nvPr/>
        </p:nvSpPr>
        <p:spPr>
          <a:xfrm>
            <a:off x="2591870" y="1423544"/>
            <a:ext cx="176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Selection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A3536E7D-C526-4BD4-8E0C-002D95C6FADE}"/>
              </a:ext>
            </a:extLst>
          </p:cNvPr>
          <p:cNvSpPr/>
          <p:nvPr/>
        </p:nvSpPr>
        <p:spPr>
          <a:xfrm>
            <a:off x="6103374" y="1328121"/>
            <a:ext cx="1012767" cy="3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4" name="内容占位符 4">
            <a:extLst>
              <a:ext uri="{FF2B5EF4-FFF2-40B4-BE49-F238E27FC236}">
                <a16:creationId xmlns:a16="http://schemas.microsoft.com/office/drawing/2014/main" id="{3DACD45C-E56D-4E10-AEA4-CA0CECD825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173" y="3437880"/>
            <a:ext cx="546671" cy="403343"/>
          </a:xfrm>
        </p:spPr>
      </p:pic>
      <p:sp>
        <p:nvSpPr>
          <p:cNvPr id="128" name="文本框 127">
            <a:extLst>
              <a:ext uri="{FF2B5EF4-FFF2-40B4-BE49-F238E27FC236}">
                <a16:creationId xmlns:a16="http://schemas.microsoft.com/office/drawing/2014/main" id="{44AC9275-E87C-4016-90F3-00891BEBB845}"/>
              </a:ext>
            </a:extLst>
          </p:cNvPr>
          <p:cNvSpPr txBox="1"/>
          <p:nvPr/>
        </p:nvSpPr>
        <p:spPr>
          <a:xfrm>
            <a:off x="5572731" y="1710308"/>
            <a:ext cx="222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Factorization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79304F7D-4A0B-4B29-9A18-CD974CF533F1}"/>
              </a:ext>
            </a:extLst>
          </p:cNvPr>
          <p:cNvCxnSpPr>
            <a:stCxn id="21" idx="0"/>
            <a:endCxn id="4" idx="2"/>
          </p:cNvCxnSpPr>
          <p:nvPr/>
        </p:nvCxnSpPr>
        <p:spPr>
          <a:xfrm flipV="1">
            <a:off x="1126639" y="1489043"/>
            <a:ext cx="1019470" cy="1239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6F79F191-DB14-4202-BE61-C0B980EA9149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H="1" flipV="1">
            <a:off x="2146109" y="1489043"/>
            <a:ext cx="1061986" cy="124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CB124AB-9E4D-4AD8-A987-4CF99A43E35F}"/>
              </a:ext>
            </a:extLst>
          </p:cNvPr>
          <p:cNvSpPr txBox="1"/>
          <p:nvPr/>
        </p:nvSpPr>
        <p:spPr>
          <a:xfrm>
            <a:off x="1806353" y="2048388"/>
            <a:ext cx="86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箭头: 右 138">
            <a:extLst>
              <a:ext uri="{FF2B5EF4-FFF2-40B4-BE49-F238E27FC236}">
                <a16:creationId xmlns:a16="http://schemas.microsoft.com/office/drawing/2014/main" id="{E8779D03-7A42-4C33-9523-442AF91A29A7}"/>
              </a:ext>
            </a:extLst>
          </p:cNvPr>
          <p:cNvSpPr/>
          <p:nvPr/>
        </p:nvSpPr>
        <p:spPr>
          <a:xfrm>
            <a:off x="2964609" y="1221350"/>
            <a:ext cx="1012767" cy="321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AC67BEF-535C-40E1-B315-7C04EA2672DC}"/>
              </a:ext>
            </a:extLst>
          </p:cNvPr>
          <p:cNvSpPr txBox="1"/>
          <p:nvPr/>
        </p:nvSpPr>
        <p:spPr>
          <a:xfrm>
            <a:off x="8215883" y="2539363"/>
            <a:ext cx="263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Self-Distillation training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箭头: 圆角右 141">
            <a:extLst>
              <a:ext uri="{FF2B5EF4-FFF2-40B4-BE49-F238E27FC236}">
                <a16:creationId xmlns:a16="http://schemas.microsoft.com/office/drawing/2014/main" id="{B358D781-1972-4D32-BF9B-9D504242FDBD}"/>
              </a:ext>
            </a:extLst>
          </p:cNvPr>
          <p:cNvSpPr/>
          <p:nvPr/>
        </p:nvSpPr>
        <p:spPr>
          <a:xfrm rot="10800000">
            <a:off x="9371875" y="2820954"/>
            <a:ext cx="1480827" cy="5820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E95269DA-365F-4D93-B27E-D34EA7C31F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53" y="354647"/>
            <a:ext cx="1378830" cy="2445942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E8C43F9E-282D-49EB-B8DE-7701924F4F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50" y="630663"/>
            <a:ext cx="3824250" cy="200249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A0D8196C-9452-4535-B3F5-F5E2A48F3E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53" y="2881868"/>
            <a:ext cx="5015506" cy="13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4025BE82-3F66-4DF8-95D8-E1980F152A31}"/>
              </a:ext>
            </a:extLst>
          </p:cNvPr>
          <p:cNvSpPr/>
          <p:nvPr/>
        </p:nvSpPr>
        <p:spPr>
          <a:xfrm>
            <a:off x="3382162" y="306738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CC47CF3-004E-4731-8A05-6685065511BB}"/>
              </a:ext>
            </a:extLst>
          </p:cNvPr>
          <p:cNvSpPr/>
          <p:nvPr/>
        </p:nvSpPr>
        <p:spPr>
          <a:xfrm>
            <a:off x="4649081" y="306738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94BE75F-FD83-4CD3-863E-DC47D51F2BEA}"/>
              </a:ext>
            </a:extLst>
          </p:cNvPr>
          <p:cNvSpPr/>
          <p:nvPr/>
        </p:nvSpPr>
        <p:spPr>
          <a:xfrm>
            <a:off x="5916000" y="306738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D7E4304-B9E2-464B-93F6-28E28647C86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3742162" y="342738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0377AEA-6AC3-41A9-BE54-41BF174725C1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5009081" y="342738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2476266-1B69-44BF-9746-2D50E8CEED74}"/>
              </a:ext>
            </a:extLst>
          </p:cNvPr>
          <p:cNvSpPr/>
          <p:nvPr/>
        </p:nvSpPr>
        <p:spPr>
          <a:xfrm>
            <a:off x="7182919" y="3067384"/>
            <a:ext cx="360000" cy="72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CE6EEE8-0723-4975-8EA8-8B394E25AE8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276000" y="342738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8F08487E-C533-4D21-853D-993C6D2C267F}"/>
              </a:ext>
            </a:extLst>
          </p:cNvPr>
          <p:cNvSpPr/>
          <p:nvPr/>
        </p:nvSpPr>
        <p:spPr>
          <a:xfrm>
            <a:off x="3382162" y="398933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158317B-A1E4-4030-84C1-A4D620DE4F81}"/>
              </a:ext>
            </a:extLst>
          </p:cNvPr>
          <p:cNvSpPr/>
          <p:nvPr/>
        </p:nvSpPr>
        <p:spPr>
          <a:xfrm>
            <a:off x="4649081" y="398933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7789B99-0C97-474F-8A3C-4B3F9E03937A}"/>
              </a:ext>
            </a:extLst>
          </p:cNvPr>
          <p:cNvSpPr/>
          <p:nvPr/>
        </p:nvSpPr>
        <p:spPr>
          <a:xfrm>
            <a:off x="5916000" y="398933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BA3303D-61A7-4F7A-A87F-B72FAECB8CAA}"/>
              </a:ext>
            </a:extLst>
          </p:cNvPr>
          <p:cNvSpPr/>
          <p:nvPr/>
        </p:nvSpPr>
        <p:spPr>
          <a:xfrm>
            <a:off x="7182919" y="3989339"/>
            <a:ext cx="360000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3428534-C62C-40C0-A9EE-CE677998735C}"/>
              </a:ext>
            </a:extLst>
          </p:cNvPr>
          <p:cNvSpPr txBox="1"/>
          <p:nvPr/>
        </p:nvSpPr>
        <p:spPr>
          <a:xfrm>
            <a:off x="752862" y="4124564"/>
            <a:ext cx="2655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model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CBD1D1D-FC1E-472E-B3A3-911FF2313703}"/>
              </a:ext>
            </a:extLst>
          </p:cNvPr>
          <p:cNvSpPr txBox="1"/>
          <p:nvPr/>
        </p:nvSpPr>
        <p:spPr>
          <a:xfrm>
            <a:off x="890762" y="3295404"/>
            <a:ext cx="234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model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C4D87F06-A117-4BF4-B7C2-3554812463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1050" y="3760479"/>
            <a:ext cx="1215453" cy="536895"/>
          </a:xfrm>
          <a:prstGeom prst="bentConnector3">
            <a:avLst>
              <a:gd name="adj1" fmla="val 100154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23137FC-1CEE-4707-9187-D9C314047B0C}"/>
              </a:ext>
            </a:extLst>
          </p:cNvPr>
          <p:cNvCxnSpPr>
            <a:cxnSpLocks/>
          </p:cNvCxnSpPr>
          <p:nvPr/>
        </p:nvCxnSpPr>
        <p:spPr>
          <a:xfrm>
            <a:off x="5009081" y="4636653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0F3A129-4C5C-42DF-9B16-9B9971DBF5CF}"/>
              </a:ext>
            </a:extLst>
          </p:cNvPr>
          <p:cNvCxnSpPr>
            <a:cxnSpLocks/>
          </p:cNvCxnSpPr>
          <p:nvPr/>
        </p:nvCxnSpPr>
        <p:spPr>
          <a:xfrm>
            <a:off x="6275999" y="4636653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C8BDE990-7BA0-4726-A42D-DF0CCDEBBE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83456" y="3616252"/>
            <a:ext cx="918169" cy="546919"/>
          </a:xfrm>
          <a:prstGeom prst="bentConnector3">
            <a:avLst>
              <a:gd name="adj1" fmla="val 100298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F7CE764-2A1E-4EA5-B241-4FF9D34A457D}"/>
              </a:ext>
            </a:extLst>
          </p:cNvPr>
          <p:cNvCxnSpPr>
            <a:cxnSpLocks/>
          </p:cNvCxnSpPr>
          <p:nvPr/>
        </p:nvCxnSpPr>
        <p:spPr>
          <a:xfrm>
            <a:off x="6275999" y="4341364"/>
            <a:ext cx="9069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A0878502-CDE9-4119-B167-F93DC3A97E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03030" y="3475458"/>
            <a:ext cx="624717" cy="535058"/>
          </a:xfrm>
          <a:prstGeom prst="bentConnector3">
            <a:avLst>
              <a:gd name="adj1" fmla="val 100268"/>
            </a:avLst>
          </a:prstGeom>
          <a:ln w="25400" cap="flat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1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21043</TotalTime>
  <Words>418</Words>
  <Application>Microsoft Office PowerPoint</Application>
  <PresentationFormat>宽屏</PresentationFormat>
  <Paragraphs>268</Paragraphs>
  <Slides>14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奕勋 谷</dc:creator>
  <cp:lastModifiedBy>奕勋 谷</cp:lastModifiedBy>
  <cp:revision>60</cp:revision>
  <dcterms:created xsi:type="dcterms:W3CDTF">2024-01-12T08:09:32Z</dcterms:created>
  <dcterms:modified xsi:type="dcterms:W3CDTF">2024-12-10T12:32:37Z</dcterms:modified>
</cp:coreProperties>
</file>