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A049-C589-29E5-63A4-3DDABFA62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5EF5A-1CBA-778B-02B6-BC552A89D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54407-5526-6E66-39AE-413B7FBE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3647-DFAF-4DBA-BD85-DCD9E006E2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7073-6668-539F-AF84-6FC810DA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EB320-40F1-0974-BBF2-198B36F1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D65-9CF7-40A9-8958-E55883EF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40C0-A032-BC35-361A-8F66144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A6524-CC2D-2933-7468-3171547A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D47F-23E3-E5D6-C643-DA815082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3647-DFAF-4DBA-BD85-DCD9E006E2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6113-2013-95DE-4E62-914E21A0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2A8E-1981-A02E-E918-8789D906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D65-9CF7-40A9-8958-E55883EF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01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41821-15D8-6161-28A4-746F64DA1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4642-3E81-5254-DE7F-0754F4C86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5F72-61D1-C70E-3C1B-21307483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3647-DFAF-4DBA-BD85-DCD9E006E2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844A-5964-8AA1-1550-79588E03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1B86-E107-13D0-45C6-B945FFD6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D65-9CF7-40A9-8958-E55883EF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5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5A47-5DCC-A275-2819-4C5024D1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3150-FF96-CDCB-8E4B-EB9C213C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055B-24A9-ED91-1AA2-A18EF559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3647-DFAF-4DBA-BD85-DCD9E006E2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CF0F-8051-3ED4-975C-1561A1AC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825E1-CFDE-7AF8-1671-6526EE30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D65-9CF7-40A9-8958-E55883EF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8115-F8BD-9C5B-C4BE-D379E39B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7B8D9-3768-61F9-958F-81F3AAF6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727B-DBEC-0DEF-63E8-0E11D38B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3647-DFAF-4DBA-BD85-DCD9E006E2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B265-7FE3-98E0-9EE3-9AE23F0F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892C-B601-0678-BF62-2596242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D65-9CF7-40A9-8958-E55883EF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88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874F-B8C5-49B3-3573-74A2C3EC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1561-5B5F-2F2D-C579-660683F65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70442-3291-B166-C9FA-8AFEDD06A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D375-961A-34AF-F862-49A0D701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3647-DFAF-4DBA-BD85-DCD9E006E2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3C4BC-0A5D-2F34-24B0-CF5CC875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E5AFF-8355-444E-9D19-28118B84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D65-9CF7-40A9-8958-E55883EF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66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41A5-5AF9-A221-3BAC-4F2F07F3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7BBB-B765-6B13-E182-3501091D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2D1C-2BF1-DF4C-F832-0B4AAD2B8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57288-D381-CF85-BAC9-9BD3A3D16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B2252-959E-1E2E-1EC0-CDB00AF09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1BD15-EFBE-D9F7-9996-E7A9B4FF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3647-DFAF-4DBA-BD85-DCD9E006E2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F9B1F-3726-B1B4-CDF6-4360D5FD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ADD87-3A60-EF5A-C14E-5DED1EB6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D65-9CF7-40A9-8958-E55883EF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3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D388-D805-BD66-DC27-913ED55D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77CD9-9361-95C8-D145-75E7A1FC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3647-DFAF-4DBA-BD85-DCD9E006E2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E2729-D1A8-D77A-FAF0-D9EAFF4E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974A-5059-00A1-ED6A-FA5C1EBA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D65-9CF7-40A9-8958-E55883EF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72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19837-AE00-EC56-9D14-FD110FF9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3647-DFAF-4DBA-BD85-DCD9E006E2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991FE-7FE2-72D1-C08D-8789C2D8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63385-1FA8-3B06-A335-7BBE4F09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D65-9CF7-40A9-8958-E55883EF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7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3F63-5F2C-E953-FD8E-8E1AACCB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79EC-4552-7011-C7D6-05FF0AC9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BCF5-D584-6C55-5DA7-3579E0FC5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AD182-A22F-42A7-AD77-A78FE812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3647-DFAF-4DBA-BD85-DCD9E006E2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11D22-CEFC-28B3-C77B-282640CD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73A84-CFF3-F03F-2B76-4D3D0AA6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D65-9CF7-40A9-8958-E55883EF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4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1FED-E976-6C67-E6DA-2B448759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86AC6-4137-0D6B-5121-FDB0924F5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2C187-F2B3-AF24-A788-56CAE8209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E9937-9A54-2644-E7C7-E8AE72EF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3647-DFAF-4DBA-BD85-DCD9E006E2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5187B-41E5-D348-AB9D-00219D58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9334-D324-684D-0222-80BB611C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D65-9CF7-40A9-8958-E55883EF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56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052A3-6F13-ECC9-B944-87D484D0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1EC1-9E88-CE5F-A078-2B04F03F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133A-F4ED-ABEA-D63E-FD20147F3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3647-DFAF-4DBA-BD85-DCD9E006E2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4BE4-916A-CDC3-C4C1-20F634181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013F-DB2F-FCC2-664B-75FEA8123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97D65-9CF7-40A9-8958-E55883EFC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952F-01EF-9F57-8FF3-D685EE87B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IMS </a:t>
            </a:r>
          </a:p>
        </p:txBody>
      </p:sp>
    </p:spTree>
    <p:extLst>
      <p:ext uri="{BB962C8B-B14F-4D97-AF65-F5344CB8AC3E}">
        <p14:creationId xmlns:p14="http://schemas.microsoft.com/office/powerpoint/2010/main" val="282912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4D5C9-3FA0-1C9C-A9FD-0B5533900740}"/>
              </a:ext>
            </a:extLst>
          </p:cNvPr>
          <p:cNvSpPr txBox="1"/>
          <p:nvPr/>
        </p:nvSpPr>
        <p:spPr>
          <a:xfrm>
            <a:off x="812800" y="447040"/>
            <a:ext cx="858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Specification:</a:t>
            </a:r>
          </a:p>
          <a:p>
            <a:endParaRPr lang="en-GB" dirty="0"/>
          </a:p>
          <a:p>
            <a:r>
              <a:rPr lang="en-GB" dirty="0"/>
              <a:t>A customer needs to have a name.</a:t>
            </a:r>
          </a:p>
          <a:p>
            <a:r>
              <a:rPr lang="en-GB" dirty="0"/>
              <a:t>An item needs to have a name and a value.</a:t>
            </a:r>
          </a:p>
          <a:p>
            <a:r>
              <a:rPr lang="en-GB" dirty="0"/>
              <a:t>An order needs to have a customer and contains items.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ACE9DED-4E5A-07E8-A275-88AA42E42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5" y="2432199"/>
            <a:ext cx="2711795" cy="218828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B551A30-899C-7843-FC48-AD18F8963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0" y="2561842"/>
            <a:ext cx="3630938" cy="185551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A0EA3C1-849B-D3F6-6759-F5C1F763E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78" y="2912877"/>
            <a:ext cx="3227836" cy="10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6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B81768-7DAA-08AA-1C7B-CDB903C5B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2" y="1248435"/>
            <a:ext cx="6000750" cy="4973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288178-7DB1-9877-FBC1-B2673B2F7B17}"/>
              </a:ext>
            </a:extLst>
          </p:cNvPr>
          <p:cNvSpPr txBox="1"/>
          <p:nvPr/>
        </p:nvSpPr>
        <p:spPr>
          <a:xfrm>
            <a:off x="220345" y="236657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 DIAGRAM:</a:t>
            </a:r>
          </a:p>
        </p:txBody>
      </p:sp>
    </p:spTree>
    <p:extLst>
      <p:ext uri="{BB962C8B-B14F-4D97-AF65-F5344CB8AC3E}">
        <p14:creationId xmlns:p14="http://schemas.microsoft.com/office/powerpoint/2010/main" val="424431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FA22E-AE37-EB0F-DEFC-E8122DA00F7B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 look at the skeleton file: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Domain – defines our objects (database)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DAO – sends queries to our database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Controller – get user inputs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Hence we have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Order.class, item.class, customer. Class (Domains)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OrderDAO, ItemDAO, CustomerDAO (DAOs)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OrderController, ItemController, CustomerController (Controller)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4EA95D9D-08D5-C570-9F2B-2E6B55C15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11" y="643234"/>
            <a:ext cx="4619897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EC1BA-A7B5-BB19-2426-D3098EB45FBC}"/>
              </a:ext>
            </a:extLst>
          </p:cNvPr>
          <p:cNvSpPr txBox="1"/>
          <p:nvPr/>
        </p:nvSpPr>
        <p:spPr>
          <a:xfrm>
            <a:off x="233266" y="261257"/>
            <a:ext cx="894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Closer look at DAO CRUD: item example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FFBB537-9B9D-5258-C564-C6D0E98E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7" y="992232"/>
            <a:ext cx="5852574" cy="226551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7209567-C1A5-12BB-602E-169B1DCFA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7" y="3429000"/>
            <a:ext cx="5948286" cy="226551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6F44BE0-B574-6128-9612-C7B888650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992232"/>
            <a:ext cx="5922689" cy="2265512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222CE53-1C95-7276-0C8D-B7530E46E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80" y="3338060"/>
            <a:ext cx="5459250" cy="24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9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A327D-4394-47D7-9C94-5038608A1F2A}"/>
              </a:ext>
            </a:extLst>
          </p:cNvPr>
          <p:cNvSpPr txBox="1"/>
          <p:nvPr/>
        </p:nvSpPr>
        <p:spPr>
          <a:xfrm>
            <a:off x="291402" y="261257"/>
            <a:ext cx="499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Closer look at controllers:</a:t>
            </a:r>
          </a:p>
          <a:p>
            <a:r>
              <a:rPr lang="en-GB" dirty="0"/>
              <a:t> Item example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D433C74-AE76-647B-812F-DBA4951AE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34" y="2045293"/>
            <a:ext cx="5418290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2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64D77-E4FA-5FDA-F238-FE4B7B59958F}"/>
              </a:ext>
            </a:extLst>
          </p:cNvPr>
          <p:cNvSpPr txBox="1"/>
          <p:nvPr/>
        </p:nvSpPr>
        <p:spPr>
          <a:xfrm>
            <a:off x="793102" y="485192"/>
            <a:ext cx="985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Special case of Order controller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682E66B-F3C1-BE53-CA69-7C9709C3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013"/>
              </p:ext>
            </p:extLst>
          </p:nvPr>
        </p:nvGraphicFramePr>
        <p:xfrm>
          <a:off x="793102" y="1152260"/>
          <a:ext cx="67733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284718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55676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4805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622560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4590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Order id(long)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id(long)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Items(String)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ItemIds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8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7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265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2D7FE5-4C4B-BE97-7B47-2848B27AAA24}"/>
              </a:ext>
            </a:extLst>
          </p:cNvPr>
          <p:cNvSpPr txBox="1"/>
          <p:nvPr/>
        </p:nvSpPr>
        <p:spPr>
          <a:xfrm>
            <a:off x="867748" y="2696548"/>
            <a:ext cx="59995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Item names and item cost are stored in another table so how is data retrieved?</a:t>
            </a:r>
          </a:p>
          <a:p>
            <a:endParaRPr lang="en-GB" dirty="0"/>
          </a:p>
          <a:p>
            <a:r>
              <a:rPr lang="en-GB" dirty="0"/>
              <a:t>Instance of </a:t>
            </a:r>
            <a:r>
              <a:rPr lang="en-GB" dirty="0" err="1"/>
              <a:t>itemDAO</a:t>
            </a:r>
            <a:r>
              <a:rPr lang="en-GB" dirty="0"/>
              <a:t> </a:t>
            </a:r>
          </a:p>
          <a:p>
            <a:r>
              <a:rPr lang="en-GB" dirty="0"/>
              <a:t>ItemIds held in string</a:t>
            </a:r>
          </a:p>
          <a:p>
            <a:endParaRPr lang="en-GB" dirty="0"/>
          </a:p>
          <a:p>
            <a:r>
              <a:rPr lang="en-GB" dirty="0"/>
              <a:t>When user inputs string of item Id it is converted to a long and  </a:t>
            </a:r>
            <a:r>
              <a:rPr lang="en-GB" dirty="0" err="1"/>
              <a:t>item.read</a:t>
            </a:r>
            <a:r>
              <a:rPr lang="en-GB" dirty="0"/>
              <a:t>(ID).</a:t>
            </a:r>
            <a:r>
              <a:rPr lang="en-GB" dirty="0" err="1"/>
              <a:t>getName</a:t>
            </a:r>
            <a:r>
              <a:rPr lang="en-GB" dirty="0"/>
              <a:t>() is called</a:t>
            </a:r>
          </a:p>
          <a:p>
            <a:r>
              <a:rPr lang="en-GB" dirty="0" err="1"/>
              <a:t>Item.read</a:t>
            </a:r>
            <a:r>
              <a:rPr lang="en-GB" dirty="0"/>
              <a:t>(ID).</a:t>
            </a:r>
            <a:r>
              <a:rPr lang="en-GB" dirty="0" err="1"/>
              <a:t>getCost</a:t>
            </a:r>
            <a:r>
              <a:rPr lang="en-GB" dirty="0"/>
              <a:t>() is also called</a:t>
            </a:r>
          </a:p>
          <a:p>
            <a:endParaRPr lang="en-GB" dirty="0"/>
          </a:p>
          <a:p>
            <a:r>
              <a:rPr lang="en-GB" dirty="0"/>
              <a:t>Names are concatenated into a string</a:t>
            </a:r>
          </a:p>
          <a:p>
            <a:r>
              <a:rPr lang="en-GB" dirty="0"/>
              <a:t>Cost are cumulated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5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F06A1-61EF-AB51-F214-E182E5D8500B}"/>
              </a:ext>
            </a:extLst>
          </p:cNvPr>
          <p:cNvSpPr txBox="1"/>
          <p:nvPr/>
        </p:nvSpPr>
        <p:spPr>
          <a:xfrm>
            <a:off x="373224" y="289249"/>
            <a:ext cx="8136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Testing</a:t>
            </a:r>
          </a:p>
          <a:p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2094B-6124-9DEF-E1AE-D978BBCCBEEA}"/>
              </a:ext>
            </a:extLst>
          </p:cNvPr>
          <p:cNvSpPr txBox="1"/>
          <p:nvPr/>
        </p:nvSpPr>
        <p:spPr>
          <a:xfrm>
            <a:off x="289249" y="1058690"/>
            <a:ext cx="511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the moment not complete 75% pass rate</a:t>
            </a:r>
          </a:p>
        </p:txBody>
      </p:sp>
    </p:spTree>
    <p:extLst>
      <p:ext uri="{BB962C8B-B14F-4D97-AF65-F5344CB8AC3E}">
        <p14:creationId xmlns:p14="http://schemas.microsoft.com/office/powerpoint/2010/main" val="1575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E529C-693E-9187-703B-A819FCF82C55}"/>
              </a:ext>
            </a:extLst>
          </p:cNvPr>
          <p:cNvSpPr txBox="1"/>
          <p:nvPr/>
        </p:nvSpPr>
        <p:spPr>
          <a:xfrm>
            <a:off x="223935" y="214604"/>
            <a:ext cx="928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went well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7F7F6-BCA9-E679-0B1A-F42A764B78D7}"/>
              </a:ext>
            </a:extLst>
          </p:cNvPr>
          <p:cNvSpPr txBox="1"/>
          <p:nvPr/>
        </p:nvSpPr>
        <p:spPr>
          <a:xfrm>
            <a:off x="223935" y="1418253"/>
            <a:ext cx="7352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logic works</a:t>
            </a:r>
          </a:p>
          <a:p>
            <a:r>
              <a:rPr lang="en-GB" dirty="0"/>
              <a:t>Understood how the objects work together</a:t>
            </a:r>
          </a:p>
          <a:p>
            <a:r>
              <a:rPr lang="en-GB" dirty="0" err="1"/>
              <a:t>Ims</a:t>
            </a:r>
            <a:r>
              <a:rPr lang="en-GB" dirty="0"/>
              <a:t> perform minimum basic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CE518-9863-75A2-BEE2-F94DC9FA7395}"/>
              </a:ext>
            </a:extLst>
          </p:cNvPr>
          <p:cNvSpPr txBox="1"/>
          <p:nvPr/>
        </p:nvSpPr>
        <p:spPr>
          <a:xfrm>
            <a:off x="223935" y="2817845"/>
            <a:ext cx="416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could it have improved.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F18A8-4BB0-2DEC-6A67-AF0EA9708868}"/>
              </a:ext>
            </a:extLst>
          </p:cNvPr>
          <p:cNvSpPr txBox="1"/>
          <p:nvPr/>
        </p:nvSpPr>
        <p:spPr>
          <a:xfrm>
            <a:off x="223935" y="3526972"/>
            <a:ext cx="681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Got on to extension tasks</a:t>
            </a:r>
          </a:p>
          <a:p>
            <a:r>
              <a:rPr lang="en-GB" dirty="0"/>
              <a:t>Had a forth table </a:t>
            </a:r>
            <a:r>
              <a:rPr lang="en-GB" dirty="0" err="1"/>
              <a:t>orderline</a:t>
            </a:r>
            <a:r>
              <a:rPr lang="en-GB" dirty="0"/>
              <a:t>(id, FK(order id), FK(customer id), </a:t>
            </a:r>
            <a:r>
              <a:rPr lang="en-GB" dirty="0" err="1"/>
              <a:t>itemid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907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261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</dc:title>
  <dc:creator>Uche Egbon</dc:creator>
  <cp:lastModifiedBy>Uche Egbon</cp:lastModifiedBy>
  <cp:revision>1</cp:revision>
  <dcterms:created xsi:type="dcterms:W3CDTF">2022-07-08T04:57:49Z</dcterms:created>
  <dcterms:modified xsi:type="dcterms:W3CDTF">2022-07-08T05:29:23Z</dcterms:modified>
</cp:coreProperties>
</file>