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22" r:id="rId19"/>
    <p:sldId id="323" r:id="rId20"/>
    <p:sldId id="326" r:id="rId21"/>
    <p:sldId id="269" r:id="rId22"/>
    <p:sldId id="327" r:id="rId23"/>
    <p:sldId id="329" r:id="rId24"/>
    <p:sldId id="310" r:id="rId25"/>
    <p:sldId id="32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FFE18B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7" autoAdjust="0"/>
  </p:normalViewPr>
  <p:slideViewPr>
    <p:cSldViewPr snapToGrid="0">
      <p:cViewPr varScale="1">
        <p:scale>
          <a:sx n="148" d="100"/>
          <a:sy n="148" d="100"/>
        </p:scale>
        <p:origin x="552" y="101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0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83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8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7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accent1"/>
                </a:solidFill>
              </a:rPr>
              <a:t>[</a:t>
            </a:r>
            <a:r>
              <a:rPr lang="en" sz="3600" dirty="0">
                <a:solidFill>
                  <a:schemeClr val="accent2"/>
                </a:solidFill>
              </a:rPr>
              <a:t>{}</a:t>
            </a:r>
            <a:r>
              <a:rPr lang="en" sz="3600" dirty="0">
                <a:solidFill>
                  <a:schemeClr val="accent1"/>
                </a:solidFill>
              </a:rPr>
              <a:t>]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hábito de enxergar os testes como parte da entrega.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deixe-os quebrados!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</a:t>
            </a:r>
            <a:r>
              <a:rPr lang="pt-BR" dirty="0" smtClean="0"/>
              <a:t>entre classes.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maiores.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</a:t>
            </a:r>
            <a:r>
              <a:rPr lang="en" dirty="0" smtClean="0"/>
              <a:t>sistema.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processamento.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="" xmlns:a16="http://schemas.microsoft.com/office/drawing/2014/main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JUnit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É baseado em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anotações.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61457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Executa tanto testes unitários quanto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462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Anotações: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JUnit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JUnitTest.java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@</a:t>
            </a:r>
            <a:r>
              <a:rPr lang="en" sz="1400" dirty="0" smtClean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RunWith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/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@</a:t>
            </a:r>
            <a:r>
              <a:rPr lang="pt-BR" dirty="0" err="1">
                <a:solidFill>
                  <a:schemeClr val="accent2"/>
                </a:solidFill>
              </a:rPr>
              <a:t>ExtendWith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: Habilita as classes a criarem mocks.</a:t>
            </a:r>
            <a:endParaRPr lang="en" sz="1400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@InjectMocks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uma injeção da classe a ser testada.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Mock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os dublês, possibilitando ensiná-los o que fazer em determinado momento.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Before </a:t>
            </a:r>
            <a:r>
              <a:rPr lang="en" smtClean="0">
                <a:solidFill>
                  <a:schemeClr val="tx1"/>
                </a:solidFill>
                <a:latin typeface="+mj-lt"/>
                <a:sym typeface="Quantico"/>
              </a:rPr>
              <a:t>/ 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After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Efetua configurações antes ou depois da bateria de testes.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Músico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Ciclista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Curioso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823526" y="2697734"/>
            <a:ext cx="3600462" cy="1658112"/>
            <a:chOff x="1054812" y="1029576"/>
            <a:chExt cx="3436200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Desenvolvedor no 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UX.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Web.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Efetua os testes de ponta a ponta.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1694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Tem ênfase em testes na camada do front end.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253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Prepara e efetua 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esperado.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Métodos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Cypress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err="1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cypress.spec.cy.ts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CDE52CDB-4CC3-FB46-3674-3437E0750BF4}"/>
              </a:ext>
            </a:extLst>
          </p:cNvPr>
          <p:cNvSpPr txBox="1"/>
          <p:nvPr/>
        </p:nvSpPr>
        <p:spPr>
          <a:xfrm>
            <a:off x="847493" y="1937425"/>
            <a:ext cx="7576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visit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“https://santocodigo.com.br”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  <a:b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</a:br>
            <a:endParaRPr lang="pt-BR" dirty="0" smtClean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sz="1400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get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“#</a:t>
            </a:r>
            <a:r>
              <a:rPr lang="pt-BR" sz="1400" dirty="0" err="1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inputId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type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“Escreva na caixa de texto”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</a:p>
          <a:p>
            <a:endParaRPr lang="pt-BR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'.</a:t>
            </a:r>
            <a:r>
              <a:rPr lang="pt-BR" dirty="0" err="1">
                <a:solidFill>
                  <a:schemeClr val="tx2"/>
                </a:solidFill>
              </a:rPr>
              <a:t>btn</a:t>
            </a:r>
            <a:r>
              <a:rPr lang="pt-BR" dirty="0">
                <a:solidFill>
                  <a:schemeClr val="tx2"/>
                </a:solidFill>
              </a:rPr>
              <a:t>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>
                <a:solidFill>
                  <a:schemeClr val="accent1"/>
                </a:solidFill>
              </a:rPr>
              <a:t>click</a:t>
            </a:r>
            <a:r>
              <a:rPr lang="pt-BR" dirty="0" smtClean="0">
                <a:solidFill>
                  <a:schemeClr val="tx1"/>
                </a:solidFill>
              </a:rPr>
              <a:t>();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'h1'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 err="1">
                <a:solidFill>
                  <a:schemeClr val="accent1"/>
                </a:solidFill>
              </a:rPr>
              <a:t>contains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"O hábito de enxergar os testes como parte da entrega</a:t>
            </a:r>
            <a:r>
              <a:rPr lang="pt-BR" dirty="0" smtClean="0">
                <a:solidFill>
                  <a:schemeClr val="tx2"/>
                </a:solidFill>
              </a:rPr>
              <a:t>."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cy.</a:t>
            </a:r>
            <a:r>
              <a:rPr lang="en-US" dirty="0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'https://santocodigo.com.br/login</a:t>
            </a:r>
            <a:r>
              <a:rPr lang="en-US" dirty="0" smtClean="0">
                <a:solidFill>
                  <a:schemeClr val="tx2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Allure </a:t>
            </a:r>
            <a:r>
              <a:rPr lang="pt-BR" dirty="0" smtClean="0"/>
              <a:t>Test.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Relatórios e coberturas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Jacoco (Java code coverage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7434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Newman.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57672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5151423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Clean Code – Robert C. Martin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290" name="Google Shape;290;p32"/>
          <p:cNvSpPr txBox="1"/>
          <p:nvPr/>
        </p:nvSpPr>
        <p:spPr>
          <a:xfrm>
            <a:off x="7471780" y="3996750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316481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64684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8417;p59"/>
          <p:cNvGrpSpPr/>
          <p:nvPr/>
        </p:nvGrpSpPr>
        <p:grpSpPr>
          <a:xfrm>
            <a:off x="1722058" y="3112482"/>
            <a:ext cx="223723" cy="236144"/>
            <a:chOff x="3620576" y="2745525"/>
            <a:chExt cx="336889" cy="355592"/>
          </a:xfrm>
          <a:solidFill>
            <a:schemeClr val="tx1"/>
          </a:solidFill>
        </p:grpSpPr>
        <p:sp>
          <p:nvSpPr>
            <p:cNvPr id="40" name="Google Shape;8418;p59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9;p59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https://santocodigo.com.br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https://soundcloud.com/saintalex93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https://linkedin.com/in/alex-santos93/</a:t>
            </a:r>
          </a:p>
        </p:txBody>
      </p: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Implementações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Relatórios e cobertura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278756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780382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296707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063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762431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117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66254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32710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.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smtClean="0"/>
              <a:t>Atente-se ao “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” (</a:t>
            </a:r>
            <a:r>
              <a:rPr lang="pt-BR" dirty="0"/>
              <a:t>DRY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</a:t>
            </a:r>
            <a:r>
              <a:rPr lang="en" sz="2200" dirty="0" smtClean="0">
                <a:latin typeface="Quantico"/>
                <a:ea typeface="Quantico"/>
                <a:cs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Variações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1082</Words>
  <Application>Microsoft Office PowerPoint</Application>
  <PresentationFormat>Apresentação na tela (16:9)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O hábito de enxergar os testes como parte da entrega.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&lt; JUnit /&gt;</vt:lpstr>
      <vt:lpstr>&lt; Anotações: /&gt;</vt:lpstr>
      <vt:lpstr>&lt; Cypress /&gt;</vt:lpstr>
      <vt:lpstr>&lt; Cypress /&gt;</vt:lpstr>
      <vt:lpstr>&lt; Métodos /&gt;</vt:lpstr>
      <vt:lpstr>&lt; Relatórios e coberturas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54</cp:revision>
  <dcterms:modified xsi:type="dcterms:W3CDTF">2023-09-19T02:53:33Z</dcterms:modified>
</cp:coreProperties>
</file>