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59" r:id="rId6"/>
    <p:sldId id="279" r:id="rId7"/>
    <p:sldId id="260" r:id="rId8"/>
    <p:sldId id="261" r:id="rId9"/>
    <p:sldId id="283" r:id="rId10"/>
    <p:sldId id="280" r:id="rId11"/>
    <p:sldId id="281" r:id="rId12"/>
    <p:sldId id="282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80" d="100"/>
          <a:sy n="80" d="100"/>
        </p:scale>
        <p:origin x="6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ts val="11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ts val="11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6365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522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77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6352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712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19996" y="48371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erriweather"/>
              <a:buNone/>
              <a:defRPr sz="4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19996" y="48371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19996" y="48371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erriweather"/>
              <a:buNone/>
              <a:defRPr sz="4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SzPts val="4800"/>
              <a:buFont typeface="Merriweather"/>
              <a:buNone/>
              <a:defRPr sz="4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79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3700"/>
              <a:buFont typeface="Merriweather"/>
              <a:buNone/>
              <a:defRPr sz="3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79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 sz="17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Font typeface="Merriweather"/>
              <a:buNone/>
              <a:defRPr sz="133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13300"/>
              <a:buFont typeface="Merriweather"/>
              <a:buNone/>
              <a:defRPr sz="13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79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accent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79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952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-825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34263"/>
          <a:stretch/>
        </p:blipFill>
        <p:spPr>
          <a:xfrm>
            <a:off x="1287036" y="1612900"/>
            <a:ext cx="1783576" cy="18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629212" y="1835849"/>
            <a:ext cx="5951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KKBOX </a:t>
            </a:r>
            <a:r>
              <a:rPr lang="en-US" sz="4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Music Database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Exploratory 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67" y="1108233"/>
            <a:ext cx="8185408" cy="165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Results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867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643967" y="290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91775" y="1709080"/>
            <a:ext cx="11174400" cy="24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registration number is growing steadily,  the main part of the users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users with age from 10~30 years old. </a:t>
            </a: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popular language in this database is Chinese, together with English, Japanese and Korean, they dominate the database.</a:t>
            </a: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get the top artists and top composers in the previous languages. </a:t>
            </a: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7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643967" y="290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91775" y="1709080"/>
            <a:ext cx="11174400" cy="24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lvl="0" indent="-406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find the best cooperation between artists and composers &amp; lyricists. </a:t>
            </a:r>
          </a:p>
          <a:p>
            <a:pPr marL="228600" lvl="0" indent="-406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a song do affect its probability of being liked. Different ages bias on different length of songs.</a:t>
            </a: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listen to the songs in their library the most, and they are more likely to replay a new song that is find in the discovery process. </a:t>
            </a: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5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15600" y="3024683"/>
            <a:ext cx="11360700" cy="171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39380" y="2232962"/>
            <a:ext cx="5282400" cy="18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BOOM in the use of electronic devices to enjoy music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INTERNET gives us chance to record and track favor of users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1830" y="2294410"/>
            <a:ext cx="6061731" cy="38520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79616" y="4154216"/>
            <a:ext cx="5342100" cy="18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✧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KKBOX is Asia’s leading music streaming service and holds a music library of over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million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67" y="1108233"/>
            <a:ext cx="8185408" cy="165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Data set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32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and Description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4668" y="1766455"/>
            <a:ext cx="9635700" cy="29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data sets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514350" lvl="8" indent="-51435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train.csv	</a:t>
            </a:r>
          </a:p>
          <a:p>
            <a:pPr marL="514350" lvl="8" indent="-51435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songs.csv</a:t>
            </a:r>
          </a:p>
          <a:p>
            <a:pPr marL="514350" lvl="8" indent="-51435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members.csv</a:t>
            </a:r>
          </a:p>
          <a:p>
            <a:pPr marL="514350" lvl="8" indent="-514350">
              <a:lnSpc>
                <a:spcPct val="8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CN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ong_extra_info.csv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and Description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4668" y="1575955"/>
            <a:ext cx="9635700" cy="40723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train.csv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 fontAlgn="base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zh-CN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       </a:t>
            </a:r>
            <a:r>
              <a:rPr lang="en-US" altLang="zh-C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ontains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information about user id and whether they like a song or</a:t>
            </a:r>
          </a:p>
          <a:p>
            <a:pPr lvl="8" fontAlgn="base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zh-CN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not, and how they get access to a song</a:t>
            </a:r>
            <a:r>
              <a:rPr lang="en-US" dirty="0"/>
              <a:t> 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songs.csv</a:t>
            </a: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zh-CN" alt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   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Contains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song id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composer,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song length, and some other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information</a:t>
            </a: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zh-CN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zh-CN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about a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song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song_extra_info.csv</a:t>
            </a: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zh-CN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zh-CN" alt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   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Contains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extra information about a song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members.csv</a:t>
            </a:r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zh-CN" alt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Contains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extra information about users, including gender, age, etc..</a:t>
            </a: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8">
              <a:lnSpc>
                <a:spcPct val="80000"/>
              </a:lnSpc>
              <a:buClr>
                <a:schemeClr val="dk1"/>
              </a:buClr>
              <a:buSzPts val="2800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9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508792" y="-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61203" y="1289411"/>
            <a:ext cx="11174400" cy="458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✧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about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Artists/Songs</a:t>
            </a:r>
            <a:endParaRPr lang="en-US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most POPULAR artist?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most POTENTIAL artist?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CORPORATION with which composer or lyricist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 a boost?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✧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about Users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composition of the users?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rate of REGISTRATION over the years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features of users relate to the songs they like?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643967" y="290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91775" y="1709080"/>
            <a:ext cx="11174400" cy="24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✧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about </a:t>
            </a: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interests</a:t>
            </a:r>
            <a:endParaRPr lang="en-US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song LENGTH affect the probability of a song being REPETED?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how do users get exposed to a new song?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Does the METHOD affect the probability a song being REPETED?</a:t>
            </a: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67" y="1108233"/>
            <a:ext cx="8185408" cy="165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Data Visualization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759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302</Words>
  <Application>Microsoft Office PowerPoint</Application>
  <PresentationFormat>宽屏</PresentationFormat>
  <Paragraphs>59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Merriweather</vt:lpstr>
      <vt:lpstr>Noto Sans Symbols</vt:lpstr>
      <vt:lpstr>Arial</vt:lpstr>
      <vt:lpstr>Calibri</vt:lpstr>
      <vt:lpstr>Roboto</vt:lpstr>
      <vt:lpstr>Paradigm</vt:lpstr>
      <vt:lpstr>PowerPoint 演示文稿</vt:lpstr>
      <vt:lpstr>Background</vt:lpstr>
      <vt:lpstr>Background</vt:lpstr>
      <vt:lpstr>Data set and Description</vt:lpstr>
      <vt:lpstr>Data set and Description</vt:lpstr>
      <vt:lpstr>Data set and Description</vt:lpstr>
      <vt:lpstr>Research Questions</vt:lpstr>
      <vt:lpstr>Research Questions</vt:lpstr>
      <vt:lpstr>Data Visualization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modified xsi:type="dcterms:W3CDTF">2017-11-30T17:19:54Z</dcterms:modified>
</cp:coreProperties>
</file>