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b="1" dirty="0"/>
              <a:t>In early-stage development testing, about 1-2% failure rate was normal for manufacturing the </a:t>
            </a:r>
            <a:r>
              <a:rPr lang="en-US" sz="1070" b="1" dirty="0" err="1"/>
              <a:t>InSense</a:t>
            </a:r>
            <a:r>
              <a:rPr lang="en-US" sz="1070" b="1" dirty="0"/>
              <a:t> sensor. The current failure rate is at 15%. We have been working hard to drive interest in these sensors from our OEM partners and there are now massive orders coming in from each of our three accounts. </a:t>
            </a:r>
            <a:endParaRPr sz="1070" b="1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Getting the failure rate down below 5%</a:t>
            </a: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given covers manufacturing dates going back 2 quarters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Focus on parts suppliers and manufacturers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Very short timespan, pressure to find solution immediately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b="1" dirty="0"/>
              <a:t>Only 20k rows in data</a:t>
            </a:r>
            <a:r>
              <a:rPr lang="en-US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Whether sensors failed and which parts suppliers or manufacturers they came from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Nordic Sensing Problem Statement (Saint Gau)</a:t>
            </a:r>
            <a:endParaRPr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presented to: Tony Abraham, Vince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Maccano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Broader executive team: Otto Evans, Bernard Ong, Karen Chu, Shane Buchholz, James </a:t>
            </a:r>
            <a:r>
              <a:rPr lang="en-US" dirty="0" err="1"/>
              <a:t>Hansk</a:t>
            </a:r>
            <a:endParaRPr lang="en-US" dirty="0"/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manufacturer or parts supplier do we need to shut down or stop buying from immediately in order to get the failure rate of our </a:t>
            </a:r>
            <a:r>
              <a:rPr lang="en-AU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InSense</a:t>
            </a: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sensors down below 5%?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498</Words>
  <Application>Microsoft Office PowerPoint</Application>
  <PresentationFormat>On-screen Show (4:3)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Quattrocento Sans</vt:lpstr>
      <vt:lpstr>Arial</vt:lpstr>
      <vt:lpstr>Calibri</vt:lpstr>
      <vt:lpstr>Synergy_CF_YNR002</vt:lpstr>
      <vt:lpstr>Nordic Sensing Problem Statement (Saint Gau)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Nordic Sensing Problem Statement (Saint Gau)</dc:title>
  <dc:creator>Christopher H</dc:creator>
  <cp:lastModifiedBy>Transaint Gau</cp:lastModifiedBy>
  <cp:revision>2</cp:revision>
  <dcterms:modified xsi:type="dcterms:W3CDTF">2020-08-06T05:43:57Z</dcterms:modified>
</cp:coreProperties>
</file>