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51386C7-D3BA-40A2-AA6A-3C2D4CF587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CFE19-A8C1-44B7-8979-DCCA049B649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D2C3EC-4A89-4046-9BB9-530D34FBFB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pricing strategy: charging premium above the average price of resorts in its market segment</a:t>
          </a:r>
        </a:p>
      </dgm:t>
    </dgm:pt>
    <dgm:pt modelId="{F5B0060E-2CA6-4A2D-854C-9718AC0DA349}" type="parTrans" cxnId="{DAFD3D81-1556-433A-A90D-51DF973897C0}">
      <dgm:prSet/>
      <dgm:spPr/>
      <dgm:t>
        <a:bodyPr/>
        <a:lstStyle/>
        <a:p>
          <a:endParaRPr lang="en-US"/>
        </a:p>
      </dgm:t>
    </dgm:pt>
    <dgm:pt modelId="{3CC97A08-7398-49AC-8EE8-E0FA872A8E27}" type="sibTrans" cxnId="{DAFD3D81-1556-433A-A90D-51DF973897C0}">
      <dgm:prSet/>
      <dgm:spPr/>
      <dgm:t>
        <a:bodyPr/>
        <a:lstStyle/>
        <a:p>
          <a:endParaRPr lang="en-US"/>
        </a:p>
      </dgm:t>
    </dgm:pt>
    <dgm:pt modelId="{B1DFCF11-DD3D-48CD-A06A-B3E959AF6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Issue: doesn’t consider other factors, like features offered and visitor information</a:t>
          </a:r>
        </a:p>
      </dgm:t>
    </dgm:pt>
    <dgm:pt modelId="{79F7B425-4145-4A01-8870-ED20EE2BDFD5}" type="parTrans" cxnId="{A928F3CC-CE25-4E05-9335-65008B311768}">
      <dgm:prSet/>
      <dgm:spPr/>
      <dgm:t>
        <a:bodyPr/>
        <a:lstStyle/>
        <a:p>
          <a:endParaRPr lang="en-US"/>
        </a:p>
      </dgm:t>
    </dgm:pt>
    <dgm:pt modelId="{AAFC4D74-398B-474D-B751-AFA2C691269A}" type="sibTrans" cxnId="{A928F3CC-CE25-4E05-9335-65008B311768}">
      <dgm:prSet/>
      <dgm:spPr/>
      <dgm:t>
        <a:bodyPr/>
        <a:lstStyle/>
        <a:p>
          <a:endParaRPr lang="en-US"/>
        </a:p>
      </dgm:t>
    </dgm:pt>
    <dgm:pt modelId="{4F80E0CD-E3FB-46C6-BBD4-7B487D8EB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Additional costs this season: $1,540,000 for additional chair life</a:t>
          </a:r>
        </a:p>
      </dgm:t>
    </dgm:pt>
    <dgm:pt modelId="{DB7595FF-15E7-4F6B-ACF1-2E4AAE8C2A5D}" type="parTrans" cxnId="{E0C0693F-C7C2-4F4D-8951-B1A65A1B87E7}">
      <dgm:prSet/>
      <dgm:spPr/>
      <dgm:t>
        <a:bodyPr/>
        <a:lstStyle/>
        <a:p>
          <a:endParaRPr lang="en-US"/>
        </a:p>
      </dgm:t>
    </dgm:pt>
    <dgm:pt modelId="{11DCA9EB-194A-421E-AEB1-29F81FB1E811}" type="sibTrans" cxnId="{E0C0693F-C7C2-4F4D-8951-B1A65A1B87E7}">
      <dgm:prSet/>
      <dgm:spPr/>
      <dgm:t>
        <a:bodyPr/>
        <a:lstStyle/>
        <a:p>
          <a:endParaRPr lang="en-US"/>
        </a:p>
      </dgm:t>
    </dgm:pt>
    <dgm:pt modelId="{E873A4EC-EEA5-4E58-8742-A95E2E5B030D}" type="pres">
      <dgm:prSet presAssocID="{B45CFE19-A8C1-44B7-8979-DCCA049B6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3AEF65-9EC3-4A52-B3AF-173897217175}" type="pres">
      <dgm:prSet presAssocID="{2ED2C3EC-4A89-4046-9BB9-530D34FBFB3D}" presName="hierRoot1" presStyleCnt="0"/>
      <dgm:spPr/>
    </dgm:pt>
    <dgm:pt modelId="{7859A69F-426D-4815-A649-C0F1FAFC3DAD}" type="pres">
      <dgm:prSet presAssocID="{2ED2C3EC-4A89-4046-9BB9-530D34FBFB3D}" presName="composite" presStyleCnt="0"/>
      <dgm:spPr/>
    </dgm:pt>
    <dgm:pt modelId="{710E8F23-13FA-4C22-8177-34E5C3BA8758}" type="pres">
      <dgm:prSet presAssocID="{2ED2C3EC-4A89-4046-9BB9-530D34FBFB3D}" presName="background" presStyleLbl="node0" presStyleIdx="0" presStyleCnt="3"/>
      <dgm:spPr/>
    </dgm:pt>
    <dgm:pt modelId="{2D2EDFD7-509B-4594-8DFD-4EB324722155}" type="pres">
      <dgm:prSet presAssocID="{2ED2C3EC-4A89-4046-9BB9-530D34FBFB3D}" presName="text" presStyleLbl="fgAcc0" presStyleIdx="0" presStyleCnt="3">
        <dgm:presLayoutVars>
          <dgm:chPref val="3"/>
        </dgm:presLayoutVars>
      </dgm:prSet>
      <dgm:spPr/>
    </dgm:pt>
    <dgm:pt modelId="{2DD3FE64-EDAD-4E96-9D80-5F25A6830483}" type="pres">
      <dgm:prSet presAssocID="{2ED2C3EC-4A89-4046-9BB9-530D34FBFB3D}" presName="hierChild2" presStyleCnt="0"/>
      <dgm:spPr/>
    </dgm:pt>
    <dgm:pt modelId="{57D56AF8-E8ED-4CAB-8C6E-64DCAD45D532}" type="pres">
      <dgm:prSet presAssocID="{B1DFCF11-DD3D-48CD-A06A-B3E959AF6FFA}" presName="hierRoot1" presStyleCnt="0"/>
      <dgm:spPr/>
    </dgm:pt>
    <dgm:pt modelId="{552CF845-7396-4648-893C-622EB897C95C}" type="pres">
      <dgm:prSet presAssocID="{B1DFCF11-DD3D-48CD-A06A-B3E959AF6FFA}" presName="composite" presStyleCnt="0"/>
      <dgm:spPr/>
    </dgm:pt>
    <dgm:pt modelId="{4DD3B11B-100B-46A1-9C3D-7CC3A74B2A50}" type="pres">
      <dgm:prSet presAssocID="{B1DFCF11-DD3D-48CD-A06A-B3E959AF6FFA}" presName="background" presStyleLbl="node0" presStyleIdx="1" presStyleCnt="3"/>
      <dgm:spPr/>
    </dgm:pt>
    <dgm:pt modelId="{A2AE0A6B-D648-4CD7-A689-3CCC9F2F6953}" type="pres">
      <dgm:prSet presAssocID="{B1DFCF11-DD3D-48CD-A06A-B3E959AF6FFA}" presName="text" presStyleLbl="fgAcc0" presStyleIdx="1" presStyleCnt="3">
        <dgm:presLayoutVars>
          <dgm:chPref val="3"/>
        </dgm:presLayoutVars>
      </dgm:prSet>
      <dgm:spPr/>
    </dgm:pt>
    <dgm:pt modelId="{E473CE7C-E277-4321-9D09-B145518DEAA8}" type="pres">
      <dgm:prSet presAssocID="{B1DFCF11-DD3D-48CD-A06A-B3E959AF6FFA}" presName="hierChild2" presStyleCnt="0"/>
      <dgm:spPr/>
    </dgm:pt>
    <dgm:pt modelId="{B9817967-F6FB-4ED9-97B9-772E532EE735}" type="pres">
      <dgm:prSet presAssocID="{4F80E0CD-E3FB-46C6-BBD4-7B487D8EB579}" presName="hierRoot1" presStyleCnt="0"/>
      <dgm:spPr/>
    </dgm:pt>
    <dgm:pt modelId="{3D35ECC3-2DFD-4BCF-9BD1-CD772F84FA72}" type="pres">
      <dgm:prSet presAssocID="{4F80E0CD-E3FB-46C6-BBD4-7B487D8EB579}" presName="composite" presStyleCnt="0"/>
      <dgm:spPr/>
    </dgm:pt>
    <dgm:pt modelId="{A14ABC3C-92A5-4257-897A-42298C7554E0}" type="pres">
      <dgm:prSet presAssocID="{4F80E0CD-E3FB-46C6-BBD4-7B487D8EB579}" presName="background" presStyleLbl="node0" presStyleIdx="2" presStyleCnt="3"/>
      <dgm:spPr/>
    </dgm:pt>
    <dgm:pt modelId="{36666BFE-04E3-422A-95F1-3500D18215D5}" type="pres">
      <dgm:prSet presAssocID="{4F80E0CD-E3FB-46C6-BBD4-7B487D8EB579}" presName="text" presStyleLbl="fgAcc0" presStyleIdx="2" presStyleCnt="3">
        <dgm:presLayoutVars>
          <dgm:chPref val="3"/>
        </dgm:presLayoutVars>
      </dgm:prSet>
      <dgm:spPr/>
    </dgm:pt>
    <dgm:pt modelId="{A78CAB44-B472-437E-ACC1-57B7C4CBC609}" type="pres">
      <dgm:prSet presAssocID="{4F80E0CD-E3FB-46C6-BBD4-7B487D8EB579}" presName="hierChild2" presStyleCnt="0"/>
      <dgm:spPr/>
    </dgm:pt>
  </dgm:ptLst>
  <dgm:cxnLst>
    <dgm:cxn modelId="{04B6FD18-2AE7-4D54-88A8-E9B973A3DEDB}" type="presOf" srcId="{B45CFE19-A8C1-44B7-8979-DCCA049B6490}" destId="{E873A4EC-EEA5-4E58-8742-A95E2E5B030D}" srcOrd="0" destOrd="0" presId="urn:microsoft.com/office/officeart/2005/8/layout/hierarchy1"/>
    <dgm:cxn modelId="{E0C0693F-C7C2-4F4D-8951-B1A65A1B87E7}" srcId="{B45CFE19-A8C1-44B7-8979-DCCA049B6490}" destId="{4F80E0CD-E3FB-46C6-BBD4-7B487D8EB579}" srcOrd="2" destOrd="0" parTransId="{DB7595FF-15E7-4F6B-ACF1-2E4AAE8C2A5D}" sibTransId="{11DCA9EB-194A-421E-AEB1-29F81FB1E811}"/>
    <dgm:cxn modelId="{F10AB354-DDA0-4A67-A34B-AEE20777A748}" type="presOf" srcId="{4F80E0CD-E3FB-46C6-BBD4-7B487D8EB579}" destId="{36666BFE-04E3-422A-95F1-3500D18215D5}" srcOrd="0" destOrd="0" presId="urn:microsoft.com/office/officeart/2005/8/layout/hierarchy1"/>
    <dgm:cxn modelId="{DAFD3D81-1556-433A-A90D-51DF973897C0}" srcId="{B45CFE19-A8C1-44B7-8979-DCCA049B6490}" destId="{2ED2C3EC-4A89-4046-9BB9-530D34FBFB3D}" srcOrd="0" destOrd="0" parTransId="{F5B0060E-2CA6-4A2D-854C-9718AC0DA349}" sibTransId="{3CC97A08-7398-49AC-8EE8-E0FA872A8E27}"/>
    <dgm:cxn modelId="{ACFA6EB0-932F-45D9-886F-2F02CA515197}" type="presOf" srcId="{B1DFCF11-DD3D-48CD-A06A-B3E959AF6FFA}" destId="{A2AE0A6B-D648-4CD7-A689-3CCC9F2F6953}" srcOrd="0" destOrd="0" presId="urn:microsoft.com/office/officeart/2005/8/layout/hierarchy1"/>
    <dgm:cxn modelId="{A928F3CC-CE25-4E05-9335-65008B311768}" srcId="{B45CFE19-A8C1-44B7-8979-DCCA049B6490}" destId="{B1DFCF11-DD3D-48CD-A06A-B3E959AF6FFA}" srcOrd="1" destOrd="0" parTransId="{79F7B425-4145-4A01-8870-ED20EE2BDFD5}" sibTransId="{AAFC4D74-398B-474D-B751-AFA2C691269A}"/>
    <dgm:cxn modelId="{3F329AD4-CC46-433F-8F6A-8714FF4443C4}" type="presOf" srcId="{2ED2C3EC-4A89-4046-9BB9-530D34FBFB3D}" destId="{2D2EDFD7-509B-4594-8DFD-4EB324722155}" srcOrd="0" destOrd="0" presId="urn:microsoft.com/office/officeart/2005/8/layout/hierarchy1"/>
    <dgm:cxn modelId="{F8CFF149-1F5C-4654-B714-76AF013422D1}" type="presParOf" srcId="{E873A4EC-EEA5-4E58-8742-A95E2E5B030D}" destId="{213AEF65-9EC3-4A52-B3AF-173897217175}" srcOrd="0" destOrd="0" presId="urn:microsoft.com/office/officeart/2005/8/layout/hierarchy1"/>
    <dgm:cxn modelId="{5EC2B8F6-87EE-445F-8C95-670C4B830093}" type="presParOf" srcId="{213AEF65-9EC3-4A52-B3AF-173897217175}" destId="{7859A69F-426D-4815-A649-C0F1FAFC3DAD}" srcOrd="0" destOrd="0" presId="urn:microsoft.com/office/officeart/2005/8/layout/hierarchy1"/>
    <dgm:cxn modelId="{D62F1783-82F1-47F4-9D8A-30EF1BAF9C32}" type="presParOf" srcId="{7859A69F-426D-4815-A649-C0F1FAFC3DAD}" destId="{710E8F23-13FA-4C22-8177-34E5C3BA8758}" srcOrd="0" destOrd="0" presId="urn:microsoft.com/office/officeart/2005/8/layout/hierarchy1"/>
    <dgm:cxn modelId="{ACD79CDE-F388-41B3-8EF3-6BB15CB6C559}" type="presParOf" srcId="{7859A69F-426D-4815-A649-C0F1FAFC3DAD}" destId="{2D2EDFD7-509B-4594-8DFD-4EB324722155}" srcOrd="1" destOrd="0" presId="urn:microsoft.com/office/officeart/2005/8/layout/hierarchy1"/>
    <dgm:cxn modelId="{7C347F4C-06D9-4670-ABAD-1C2A7E7967A1}" type="presParOf" srcId="{213AEF65-9EC3-4A52-B3AF-173897217175}" destId="{2DD3FE64-EDAD-4E96-9D80-5F25A6830483}" srcOrd="1" destOrd="0" presId="urn:microsoft.com/office/officeart/2005/8/layout/hierarchy1"/>
    <dgm:cxn modelId="{704EBFB3-8ABE-400E-97B3-AC1E35DBB33A}" type="presParOf" srcId="{E873A4EC-EEA5-4E58-8742-A95E2E5B030D}" destId="{57D56AF8-E8ED-4CAB-8C6E-64DCAD45D532}" srcOrd="1" destOrd="0" presId="urn:microsoft.com/office/officeart/2005/8/layout/hierarchy1"/>
    <dgm:cxn modelId="{0763B6D9-A3BC-4C8D-BCCD-D217B7F13610}" type="presParOf" srcId="{57D56AF8-E8ED-4CAB-8C6E-64DCAD45D532}" destId="{552CF845-7396-4648-893C-622EB897C95C}" srcOrd="0" destOrd="0" presId="urn:microsoft.com/office/officeart/2005/8/layout/hierarchy1"/>
    <dgm:cxn modelId="{0C80EB81-8EE0-4793-97CF-4AE2E12AEAEE}" type="presParOf" srcId="{552CF845-7396-4648-893C-622EB897C95C}" destId="{4DD3B11B-100B-46A1-9C3D-7CC3A74B2A50}" srcOrd="0" destOrd="0" presId="urn:microsoft.com/office/officeart/2005/8/layout/hierarchy1"/>
    <dgm:cxn modelId="{30D7FF62-4FB9-428F-88D5-D4E7054A5EFA}" type="presParOf" srcId="{552CF845-7396-4648-893C-622EB897C95C}" destId="{A2AE0A6B-D648-4CD7-A689-3CCC9F2F6953}" srcOrd="1" destOrd="0" presId="urn:microsoft.com/office/officeart/2005/8/layout/hierarchy1"/>
    <dgm:cxn modelId="{3D0924D5-915C-4DDE-997E-E5108F2FC7E5}" type="presParOf" srcId="{57D56AF8-E8ED-4CAB-8C6E-64DCAD45D532}" destId="{E473CE7C-E277-4321-9D09-B145518DEAA8}" srcOrd="1" destOrd="0" presId="urn:microsoft.com/office/officeart/2005/8/layout/hierarchy1"/>
    <dgm:cxn modelId="{EA0A2A2C-FE85-473D-91BB-BB30488909C0}" type="presParOf" srcId="{E873A4EC-EEA5-4E58-8742-A95E2E5B030D}" destId="{B9817967-F6FB-4ED9-97B9-772E532EE735}" srcOrd="2" destOrd="0" presId="urn:microsoft.com/office/officeart/2005/8/layout/hierarchy1"/>
    <dgm:cxn modelId="{BA8D5DA6-8188-4BE0-9E62-C8F80EBF1588}" type="presParOf" srcId="{B9817967-F6FB-4ED9-97B9-772E532EE735}" destId="{3D35ECC3-2DFD-4BCF-9BD1-CD772F84FA72}" srcOrd="0" destOrd="0" presId="urn:microsoft.com/office/officeart/2005/8/layout/hierarchy1"/>
    <dgm:cxn modelId="{EB465BE6-5DE0-4E96-A928-2B3DF1849FD0}" type="presParOf" srcId="{3D35ECC3-2DFD-4BCF-9BD1-CD772F84FA72}" destId="{A14ABC3C-92A5-4257-897A-42298C7554E0}" srcOrd="0" destOrd="0" presId="urn:microsoft.com/office/officeart/2005/8/layout/hierarchy1"/>
    <dgm:cxn modelId="{7DD7FB1C-9009-438F-A7C0-A3660FA9DCDE}" type="presParOf" srcId="{3D35ECC3-2DFD-4BCF-9BD1-CD772F84FA72}" destId="{36666BFE-04E3-422A-95F1-3500D18215D5}" srcOrd="1" destOrd="0" presId="urn:microsoft.com/office/officeart/2005/8/layout/hierarchy1"/>
    <dgm:cxn modelId="{242F98E6-A32C-4988-B379-DD71134AC552}" type="presParOf" srcId="{B9817967-F6FB-4ED9-97B9-772E532EE735}" destId="{A78CAB44-B472-437E-ACC1-57B7C4CBC6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B695C5-3BBC-4FC0-ADE6-7CEAD83318B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CA40C7-94FA-46F4-90FA-74C0F21D6996}">
      <dgm:prSet/>
      <dgm:spPr/>
      <dgm:t>
        <a:bodyPr/>
        <a:lstStyle/>
        <a:p>
          <a:r>
            <a:rPr lang="en-US"/>
            <a:t>- Not all features are created equal</a:t>
          </a:r>
        </a:p>
      </dgm:t>
    </dgm:pt>
    <dgm:pt modelId="{61E6D644-3092-44CF-B485-F986872720D6}" type="parTrans" cxnId="{B9B68CA4-9AE5-4333-AFE6-49E5088C66A2}">
      <dgm:prSet/>
      <dgm:spPr/>
      <dgm:t>
        <a:bodyPr/>
        <a:lstStyle/>
        <a:p>
          <a:endParaRPr lang="en-US"/>
        </a:p>
      </dgm:t>
    </dgm:pt>
    <dgm:pt modelId="{6CF543EC-D09D-4847-98CB-55F45B308C26}" type="sibTrans" cxnId="{B9B68CA4-9AE5-4333-AFE6-49E5088C66A2}">
      <dgm:prSet/>
      <dgm:spPr/>
      <dgm:t>
        <a:bodyPr/>
        <a:lstStyle/>
        <a:p>
          <a:endParaRPr lang="en-US"/>
        </a:p>
      </dgm:t>
    </dgm:pt>
    <dgm:pt modelId="{E075E6A6-C43B-472E-875D-DB09C3517B61}">
      <dgm:prSet/>
      <dgm:spPr/>
      <dgm:t>
        <a:bodyPr/>
        <a:lstStyle/>
        <a:p>
          <a:r>
            <a:rPr lang="en-US"/>
            <a:t>- Feature increases that do not warrant any increase in ticket pricing</a:t>
          </a:r>
        </a:p>
      </dgm:t>
    </dgm:pt>
    <dgm:pt modelId="{C4DF6D73-0F94-4A03-8C65-E1B74F8ED000}" type="parTrans" cxnId="{22B656CE-F969-4A0C-9299-A69BF79D3771}">
      <dgm:prSet/>
      <dgm:spPr/>
      <dgm:t>
        <a:bodyPr/>
        <a:lstStyle/>
        <a:p>
          <a:endParaRPr lang="en-US"/>
        </a:p>
      </dgm:t>
    </dgm:pt>
    <dgm:pt modelId="{A9AF309A-4782-4867-991C-D0C198757975}" type="sibTrans" cxnId="{22B656CE-F969-4A0C-9299-A69BF79D3771}">
      <dgm:prSet/>
      <dgm:spPr/>
      <dgm:t>
        <a:bodyPr/>
        <a:lstStyle/>
        <a:p>
          <a:endParaRPr lang="en-US"/>
        </a:p>
      </dgm:t>
    </dgm:pt>
    <dgm:pt modelId="{A4CF70E9-34DF-447C-835B-48194A1DA7F7}">
      <dgm:prSet/>
      <dgm:spPr/>
      <dgm:t>
        <a:bodyPr/>
        <a:lstStyle/>
        <a:p>
          <a:r>
            <a:rPr lang="en-US"/>
            <a:t>2 acres in snowmaking acreage</a:t>
          </a:r>
        </a:p>
      </dgm:t>
    </dgm:pt>
    <dgm:pt modelId="{F7C36A76-82DE-436C-9ADF-37C6299801FC}" type="parTrans" cxnId="{97B1A106-3E9F-4EE1-AF5E-376FBC555B9C}">
      <dgm:prSet/>
      <dgm:spPr/>
      <dgm:t>
        <a:bodyPr/>
        <a:lstStyle/>
        <a:p>
          <a:endParaRPr lang="en-US"/>
        </a:p>
      </dgm:t>
    </dgm:pt>
    <dgm:pt modelId="{FE83DFA6-E748-437B-8F15-C00F46FE1634}" type="sibTrans" cxnId="{97B1A106-3E9F-4EE1-AF5E-376FBC555B9C}">
      <dgm:prSet/>
      <dgm:spPr/>
      <dgm:t>
        <a:bodyPr/>
        <a:lstStyle/>
        <a:p>
          <a:endParaRPr lang="en-US"/>
        </a:p>
      </dgm:t>
    </dgm:pt>
    <dgm:pt modelId="{B3E5061B-05F9-4A48-BD19-F6D908A7366B}">
      <dgm:prSet/>
      <dgm:spPr/>
      <dgm:t>
        <a:bodyPr/>
        <a:lstStyle/>
        <a:p>
          <a:r>
            <a:rPr lang="en-US"/>
            <a:t>.2 miles increase in longest run</a:t>
          </a:r>
        </a:p>
      </dgm:t>
    </dgm:pt>
    <dgm:pt modelId="{1CB03E6B-D403-4BBC-8FD8-66F77B261D09}" type="parTrans" cxnId="{BB69BADD-812A-4CEA-BF4D-A97F905D6940}">
      <dgm:prSet/>
      <dgm:spPr/>
      <dgm:t>
        <a:bodyPr/>
        <a:lstStyle/>
        <a:p>
          <a:endParaRPr lang="en-US"/>
        </a:p>
      </dgm:t>
    </dgm:pt>
    <dgm:pt modelId="{E740303C-C178-4C38-80F0-E0E4ED10BE19}" type="sibTrans" cxnId="{BB69BADD-812A-4CEA-BF4D-A97F905D6940}">
      <dgm:prSet/>
      <dgm:spPr/>
      <dgm:t>
        <a:bodyPr/>
        <a:lstStyle/>
        <a:p>
          <a:endParaRPr lang="en-US"/>
        </a:p>
      </dgm:t>
    </dgm:pt>
    <dgm:pt modelId="{8006A20B-C276-44C9-892B-6C575A3D1FD3}" type="pres">
      <dgm:prSet presAssocID="{09B695C5-3BBC-4FC0-ADE6-7CEAD83318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41F93-4680-416B-B395-094F8A392050}" type="pres">
      <dgm:prSet presAssocID="{20CA40C7-94FA-46F4-90FA-74C0F21D6996}" presName="hierRoot1" presStyleCnt="0"/>
      <dgm:spPr/>
    </dgm:pt>
    <dgm:pt modelId="{0E3D2A4B-6097-4D6C-A637-C8942A3864F6}" type="pres">
      <dgm:prSet presAssocID="{20CA40C7-94FA-46F4-90FA-74C0F21D6996}" presName="composite" presStyleCnt="0"/>
      <dgm:spPr/>
    </dgm:pt>
    <dgm:pt modelId="{080E9694-3C5F-4F6B-B58A-9D84F61DB572}" type="pres">
      <dgm:prSet presAssocID="{20CA40C7-94FA-46F4-90FA-74C0F21D6996}" presName="background" presStyleLbl="node0" presStyleIdx="0" presStyleCnt="2"/>
      <dgm:spPr/>
    </dgm:pt>
    <dgm:pt modelId="{09ABA072-46EA-4A28-A46E-9A45922D8393}" type="pres">
      <dgm:prSet presAssocID="{20CA40C7-94FA-46F4-90FA-74C0F21D6996}" presName="text" presStyleLbl="fgAcc0" presStyleIdx="0" presStyleCnt="2">
        <dgm:presLayoutVars>
          <dgm:chPref val="3"/>
        </dgm:presLayoutVars>
      </dgm:prSet>
      <dgm:spPr/>
    </dgm:pt>
    <dgm:pt modelId="{051A427A-F4F2-4812-B2C3-CA94E5CDB13A}" type="pres">
      <dgm:prSet presAssocID="{20CA40C7-94FA-46F4-90FA-74C0F21D6996}" presName="hierChild2" presStyleCnt="0"/>
      <dgm:spPr/>
    </dgm:pt>
    <dgm:pt modelId="{031715F0-70A8-4090-B787-060A95E4BD1B}" type="pres">
      <dgm:prSet presAssocID="{E075E6A6-C43B-472E-875D-DB09C3517B61}" presName="hierRoot1" presStyleCnt="0"/>
      <dgm:spPr/>
    </dgm:pt>
    <dgm:pt modelId="{9EB77B64-2184-46FC-81B8-7B107B60764E}" type="pres">
      <dgm:prSet presAssocID="{E075E6A6-C43B-472E-875D-DB09C3517B61}" presName="composite" presStyleCnt="0"/>
      <dgm:spPr/>
    </dgm:pt>
    <dgm:pt modelId="{3F3A1B60-5800-4128-BBE1-D947A9F93E70}" type="pres">
      <dgm:prSet presAssocID="{E075E6A6-C43B-472E-875D-DB09C3517B61}" presName="background" presStyleLbl="node0" presStyleIdx="1" presStyleCnt="2"/>
      <dgm:spPr/>
    </dgm:pt>
    <dgm:pt modelId="{9A02B209-E6CF-4323-9B4D-F5C0EC0165C8}" type="pres">
      <dgm:prSet presAssocID="{E075E6A6-C43B-472E-875D-DB09C3517B61}" presName="text" presStyleLbl="fgAcc0" presStyleIdx="1" presStyleCnt="2">
        <dgm:presLayoutVars>
          <dgm:chPref val="3"/>
        </dgm:presLayoutVars>
      </dgm:prSet>
      <dgm:spPr/>
    </dgm:pt>
    <dgm:pt modelId="{86AD29A4-7AF9-4E49-80AA-CBB1B5DDD5F8}" type="pres">
      <dgm:prSet presAssocID="{E075E6A6-C43B-472E-875D-DB09C3517B61}" presName="hierChild2" presStyleCnt="0"/>
      <dgm:spPr/>
    </dgm:pt>
    <dgm:pt modelId="{E2D95FA0-FED7-42F0-BA11-F61761C46DB1}" type="pres">
      <dgm:prSet presAssocID="{F7C36A76-82DE-436C-9ADF-37C6299801FC}" presName="Name10" presStyleLbl="parChTrans1D2" presStyleIdx="0" presStyleCnt="2"/>
      <dgm:spPr/>
    </dgm:pt>
    <dgm:pt modelId="{333007A5-9DED-42F1-8AB1-DBCA8816FA7E}" type="pres">
      <dgm:prSet presAssocID="{A4CF70E9-34DF-447C-835B-48194A1DA7F7}" presName="hierRoot2" presStyleCnt="0"/>
      <dgm:spPr/>
    </dgm:pt>
    <dgm:pt modelId="{A1A82AA3-1D92-466B-A0D9-8D2C748F0CE5}" type="pres">
      <dgm:prSet presAssocID="{A4CF70E9-34DF-447C-835B-48194A1DA7F7}" presName="composite2" presStyleCnt="0"/>
      <dgm:spPr/>
    </dgm:pt>
    <dgm:pt modelId="{DFFC8E53-6DF8-4815-A23D-CF7CC91C5D37}" type="pres">
      <dgm:prSet presAssocID="{A4CF70E9-34DF-447C-835B-48194A1DA7F7}" presName="background2" presStyleLbl="node2" presStyleIdx="0" presStyleCnt="2"/>
      <dgm:spPr/>
    </dgm:pt>
    <dgm:pt modelId="{4F7C0D36-2A97-4439-A52A-41F49D1858C3}" type="pres">
      <dgm:prSet presAssocID="{A4CF70E9-34DF-447C-835B-48194A1DA7F7}" presName="text2" presStyleLbl="fgAcc2" presStyleIdx="0" presStyleCnt="2">
        <dgm:presLayoutVars>
          <dgm:chPref val="3"/>
        </dgm:presLayoutVars>
      </dgm:prSet>
      <dgm:spPr/>
    </dgm:pt>
    <dgm:pt modelId="{CB66D938-E4B3-4B1F-979C-854DC07DE62D}" type="pres">
      <dgm:prSet presAssocID="{A4CF70E9-34DF-447C-835B-48194A1DA7F7}" presName="hierChild3" presStyleCnt="0"/>
      <dgm:spPr/>
    </dgm:pt>
    <dgm:pt modelId="{21F27F8E-86BD-4CE8-9F74-84E4C225D076}" type="pres">
      <dgm:prSet presAssocID="{1CB03E6B-D403-4BBC-8FD8-66F77B261D09}" presName="Name10" presStyleLbl="parChTrans1D2" presStyleIdx="1" presStyleCnt="2"/>
      <dgm:spPr/>
    </dgm:pt>
    <dgm:pt modelId="{5BAD83C7-C999-4698-AE69-EDA32EC2C79E}" type="pres">
      <dgm:prSet presAssocID="{B3E5061B-05F9-4A48-BD19-F6D908A7366B}" presName="hierRoot2" presStyleCnt="0"/>
      <dgm:spPr/>
    </dgm:pt>
    <dgm:pt modelId="{3D3E60EE-1863-41A1-8BCC-CEDF8C781CCA}" type="pres">
      <dgm:prSet presAssocID="{B3E5061B-05F9-4A48-BD19-F6D908A7366B}" presName="composite2" presStyleCnt="0"/>
      <dgm:spPr/>
    </dgm:pt>
    <dgm:pt modelId="{3BF26988-7059-46D2-928C-15DC7C39F647}" type="pres">
      <dgm:prSet presAssocID="{B3E5061B-05F9-4A48-BD19-F6D908A7366B}" presName="background2" presStyleLbl="node2" presStyleIdx="1" presStyleCnt="2"/>
      <dgm:spPr/>
    </dgm:pt>
    <dgm:pt modelId="{A7895C54-3261-47F3-BCCD-C52E8199BC50}" type="pres">
      <dgm:prSet presAssocID="{B3E5061B-05F9-4A48-BD19-F6D908A7366B}" presName="text2" presStyleLbl="fgAcc2" presStyleIdx="1" presStyleCnt="2">
        <dgm:presLayoutVars>
          <dgm:chPref val="3"/>
        </dgm:presLayoutVars>
      </dgm:prSet>
      <dgm:spPr/>
    </dgm:pt>
    <dgm:pt modelId="{064C98AC-F496-4CD9-ACA6-8BD1F5B3F51B}" type="pres">
      <dgm:prSet presAssocID="{B3E5061B-05F9-4A48-BD19-F6D908A7366B}" presName="hierChild3" presStyleCnt="0"/>
      <dgm:spPr/>
    </dgm:pt>
  </dgm:ptLst>
  <dgm:cxnLst>
    <dgm:cxn modelId="{97B1A106-3E9F-4EE1-AF5E-376FBC555B9C}" srcId="{E075E6A6-C43B-472E-875D-DB09C3517B61}" destId="{A4CF70E9-34DF-447C-835B-48194A1DA7F7}" srcOrd="0" destOrd="0" parTransId="{F7C36A76-82DE-436C-9ADF-37C6299801FC}" sibTransId="{FE83DFA6-E748-437B-8F15-C00F46FE1634}"/>
    <dgm:cxn modelId="{16D5A659-6948-45A0-87FF-F578A023007E}" type="presOf" srcId="{20CA40C7-94FA-46F4-90FA-74C0F21D6996}" destId="{09ABA072-46EA-4A28-A46E-9A45922D8393}" srcOrd="0" destOrd="0" presId="urn:microsoft.com/office/officeart/2005/8/layout/hierarchy1"/>
    <dgm:cxn modelId="{F075FB59-7780-428F-A2B3-3F1C808BD7E3}" type="presOf" srcId="{E075E6A6-C43B-472E-875D-DB09C3517B61}" destId="{9A02B209-E6CF-4323-9B4D-F5C0EC0165C8}" srcOrd="0" destOrd="0" presId="urn:microsoft.com/office/officeart/2005/8/layout/hierarchy1"/>
    <dgm:cxn modelId="{B9B68CA4-9AE5-4333-AFE6-49E5088C66A2}" srcId="{09B695C5-3BBC-4FC0-ADE6-7CEAD83318BE}" destId="{20CA40C7-94FA-46F4-90FA-74C0F21D6996}" srcOrd="0" destOrd="0" parTransId="{61E6D644-3092-44CF-B485-F986872720D6}" sibTransId="{6CF543EC-D09D-4847-98CB-55F45B308C26}"/>
    <dgm:cxn modelId="{37D8C7A4-2C5F-4F8C-8B83-D34A70D9D41F}" type="presOf" srcId="{F7C36A76-82DE-436C-9ADF-37C6299801FC}" destId="{E2D95FA0-FED7-42F0-BA11-F61761C46DB1}" srcOrd="0" destOrd="0" presId="urn:microsoft.com/office/officeart/2005/8/layout/hierarchy1"/>
    <dgm:cxn modelId="{22B656CE-F969-4A0C-9299-A69BF79D3771}" srcId="{09B695C5-3BBC-4FC0-ADE6-7CEAD83318BE}" destId="{E075E6A6-C43B-472E-875D-DB09C3517B61}" srcOrd="1" destOrd="0" parTransId="{C4DF6D73-0F94-4A03-8C65-E1B74F8ED000}" sibTransId="{A9AF309A-4782-4867-991C-D0C198757975}"/>
    <dgm:cxn modelId="{92F048CF-09E4-44FC-A971-52EB255502CC}" type="presOf" srcId="{B3E5061B-05F9-4A48-BD19-F6D908A7366B}" destId="{A7895C54-3261-47F3-BCCD-C52E8199BC50}" srcOrd="0" destOrd="0" presId="urn:microsoft.com/office/officeart/2005/8/layout/hierarchy1"/>
    <dgm:cxn modelId="{BB69BADD-812A-4CEA-BF4D-A97F905D6940}" srcId="{E075E6A6-C43B-472E-875D-DB09C3517B61}" destId="{B3E5061B-05F9-4A48-BD19-F6D908A7366B}" srcOrd="1" destOrd="0" parTransId="{1CB03E6B-D403-4BBC-8FD8-66F77B261D09}" sibTransId="{E740303C-C178-4C38-80F0-E0E4ED10BE19}"/>
    <dgm:cxn modelId="{70D017DF-A33A-4FF1-97E3-DAEFBC653323}" type="presOf" srcId="{1CB03E6B-D403-4BBC-8FD8-66F77B261D09}" destId="{21F27F8E-86BD-4CE8-9F74-84E4C225D076}" srcOrd="0" destOrd="0" presId="urn:microsoft.com/office/officeart/2005/8/layout/hierarchy1"/>
    <dgm:cxn modelId="{95FDACE3-ED42-4C6A-9259-0FB0C7DB16B3}" type="presOf" srcId="{A4CF70E9-34DF-447C-835B-48194A1DA7F7}" destId="{4F7C0D36-2A97-4439-A52A-41F49D1858C3}" srcOrd="0" destOrd="0" presId="urn:microsoft.com/office/officeart/2005/8/layout/hierarchy1"/>
    <dgm:cxn modelId="{562823F2-7912-42AE-A480-2A8E6B216BB2}" type="presOf" srcId="{09B695C5-3BBC-4FC0-ADE6-7CEAD83318BE}" destId="{8006A20B-C276-44C9-892B-6C575A3D1FD3}" srcOrd="0" destOrd="0" presId="urn:microsoft.com/office/officeart/2005/8/layout/hierarchy1"/>
    <dgm:cxn modelId="{D382111F-3F49-4E90-9E94-E2E02C74A72A}" type="presParOf" srcId="{8006A20B-C276-44C9-892B-6C575A3D1FD3}" destId="{04741F93-4680-416B-B395-094F8A392050}" srcOrd="0" destOrd="0" presId="urn:microsoft.com/office/officeart/2005/8/layout/hierarchy1"/>
    <dgm:cxn modelId="{E1774FA3-0D7D-4FA8-BBB2-6F96068A652B}" type="presParOf" srcId="{04741F93-4680-416B-B395-094F8A392050}" destId="{0E3D2A4B-6097-4D6C-A637-C8942A3864F6}" srcOrd="0" destOrd="0" presId="urn:microsoft.com/office/officeart/2005/8/layout/hierarchy1"/>
    <dgm:cxn modelId="{B8738A23-B4D6-46B3-9EB0-7D3746606622}" type="presParOf" srcId="{0E3D2A4B-6097-4D6C-A637-C8942A3864F6}" destId="{080E9694-3C5F-4F6B-B58A-9D84F61DB572}" srcOrd="0" destOrd="0" presId="urn:microsoft.com/office/officeart/2005/8/layout/hierarchy1"/>
    <dgm:cxn modelId="{80652E8A-3A11-4EAA-BB56-EDF11C152768}" type="presParOf" srcId="{0E3D2A4B-6097-4D6C-A637-C8942A3864F6}" destId="{09ABA072-46EA-4A28-A46E-9A45922D8393}" srcOrd="1" destOrd="0" presId="urn:microsoft.com/office/officeart/2005/8/layout/hierarchy1"/>
    <dgm:cxn modelId="{B2253578-2348-49D7-9B03-F226C08653D8}" type="presParOf" srcId="{04741F93-4680-416B-B395-094F8A392050}" destId="{051A427A-F4F2-4812-B2C3-CA94E5CDB13A}" srcOrd="1" destOrd="0" presId="urn:microsoft.com/office/officeart/2005/8/layout/hierarchy1"/>
    <dgm:cxn modelId="{CC1BA628-CBA0-4541-BE62-5E4DA40DD2E4}" type="presParOf" srcId="{8006A20B-C276-44C9-892B-6C575A3D1FD3}" destId="{031715F0-70A8-4090-B787-060A95E4BD1B}" srcOrd="1" destOrd="0" presId="urn:microsoft.com/office/officeart/2005/8/layout/hierarchy1"/>
    <dgm:cxn modelId="{25380D1D-A6F4-48B7-80E1-7F09B3E13526}" type="presParOf" srcId="{031715F0-70A8-4090-B787-060A95E4BD1B}" destId="{9EB77B64-2184-46FC-81B8-7B107B60764E}" srcOrd="0" destOrd="0" presId="urn:microsoft.com/office/officeart/2005/8/layout/hierarchy1"/>
    <dgm:cxn modelId="{E984CB4E-2FC1-4E12-951C-A9EA3ACD0A26}" type="presParOf" srcId="{9EB77B64-2184-46FC-81B8-7B107B60764E}" destId="{3F3A1B60-5800-4128-BBE1-D947A9F93E70}" srcOrd="0" destOrd="0" presId="urn:microsoft.com/office/officeart/2005/8/layout/hierarchy1"/>
    <dgm:cxn modelId="{0EBA48BD-EB71-45ED-AFB0-2FE11C8B23CF}" type="presParOf" srcId="{9EB77B64-2184-46FC-81B8-7B107B60764E}" destId="{9A02B209-E6CF-4323-9B4D-F5C0EC0165C8}" srcOrd="1" destOrd="0" presId="urn:microsoft.com/office/officeart/2005/8/layout/hierarchy1"/>
    <dgm:cxn modelId="{D613B7D1-9096-405D-B640-DF2391B7BCE0}" type="presParOf" srcId="{031715F0-70A8-4090-B787-060A95E4BD1B}" destId="{86AD29A4-7AF9-4E49-80AA-CBB1B5DDD5F8}" srcOrd="1" destOrd="0" presId="urn:microsoft.com/office/officeart/2005/8/layout/hierarchy1"/>
    <dgm:cxn modelId="{E26279B5-B2BE-446C-ADC7-FB8F41BAF4EA}" type="presParOf" srcId="{86AD29A4-7AF9-4E49-80AA-CBB1B5DDD5F8}" destId="{E2D95FA0-FED7-42F0-BA11-F61761C46DB1}" srcOrd="0" destOrd="0" presId="urn:microsoft.com/office/officeart/2005/8/layout/hierarchy1"/>
    <dgm:cxn modelId="{0266F075-E68B-46BB-A320-F4BC7650CD99}" type="presParOf" srcId="{86AD29A4-7AF9-4E49-80AA-CBB1B5DDD5F8}" destId="{333007A5-9DED-42F1-8AB1-DBCA8816FA7E}" srcOrd="1" destOrd="0" presId="urn:microsoft.com/office/officeart/2005/8/layout/hierarchy1"/>
    <dgm:cxn modelId="{261EA18C-D24B-4AA6-9905-5FF149E046B6}" type="presParOf" srcId="{333007A5-9DED-42F1-8AB1-DBCA8816FA7E}" destId="{A1A82AA3-1D92-466B-A0D9-8D2C748F0CE5}" srcOrd="0" destOrd="0" presId="urn:microsoft.com/office/officeart/2005/8/layout/hierarchy1"/>
    <dgm:cxn modelId="{D50896AF-9BB6-45AF-B18F-08E602C165A5}" type="presParOf" srcId="{A1A82AA3-1D92-466B-A0D9-8D2C748F0CE5}" destId="{DFFC8E53-6DF8-4815-A23D-CF7CC91C5D37}" srcOrd="0" destOrd="0" presId="urn:microsoft.com/office/officeart/2005/8/layout/hierarchy1"/>
    <dgm:cxn modelId="{A9F8FE91-EDE3-4A3E-8487-6F04FFEBCE7E}" type="presParOf" srcId="{A1A82AA3-1D92-466B-A0D9-8D2C748F0CE5}" destId="{4F7C0D36-2A97-4439-A52A-41F49D1858C3}" srcOrd="1" destOrd="0" presId="urn:microsoft.com/office/officeart/2005/8/layout/hierarchy1"/>
    <dgm:cxn modelId="{B2895B6A-03F5-475E-8C8E-B4618A679C18}" type="presParOf" srcId="{333007A5-9DED-42F1-8AB1-DBCA8816FA7E}" destId="{CB66D938-E4B3-4B1F-979C-854DC07DE62D}" srcOrd="1" destOrd="0" presId="urn:microsoft.com/office/officeart/2005/8/layout/hierarchy1"/>
    <dgm:cxn modelId="{8F4590B4-D51F-4590-9841-11BA291FC430}" type="presParOf" srcId="{86AD29A4-7AF9-4E49-80AA-CBB1B5DDD5F8}" destId="{21F27F8E-86BD-4CE8-9F74-84E4C225D076}" srcOrd="2" destOrd="0" presId="urn:microsoft.com/office/officeart/2005/8/layout/hierarchy1"/>
    <dgm:cxn modelId="{3F96BB80-F6C1-475F-BBBB-37085D842061}" type="presParOf" srcId="{86AD29A4-7AF9-4E49-80AA-CBB1B5DDD5F8}" destId="{5BAD83C7-C999-4698-AE69-EDA32EC2C79E}" srcOrd="3" destOrd="0" presId="urn:microsoft.com/office/officeart/2005/8/layout/hierarchy1"/>
    <dgm:cxn modelId="{2C4EB0A8-93B8-4B50-87AD-58BD57AA4911}" type="presParOf" srcId="{5BAD83C7-C999-4698-AE69-EDA32EC2C79E}" destId="{3D3E60EE-1863-41A1-8BCC-CEDF8C781CCA}" srcOrd="0" destOrd="0" presId="urn:microsoft.com/office/officeart/2005/8/layout/hierarchy1"/>
    <dgm:cxn modelId="{85D640CF-6490-4F97-A8C6-B15BB67E97DF}" type="presParOf" srcId="{3D3E60EE-1863-41A1-8BCC-CEDF8C781CCA}" destId="{3BF26988-7059-46D2-928C-15DC7C39F647}" srcOrd="0" destOrd="0" presId="urn:microsoft.com/office/officeart/2005/8/layout/hierarchy1"/>
    <dgm:cxn modelId="{49D6CE3A-85B7-463F-A3C4-B52EE65078FF}" type="presParOf" srcId="{3D3E60EE-1863-41A1-8BCC-CEDF8C781CCA}" destId="{A7895C54-3261-47F3-BCCD-C52E8199BC50}" srcOrd="1" destOrd="0" presId="urn:microsoft.com/office/officeart/2005/8/layout/hierarchy1"/>
    <dgm:cxn modelId="{85EC99EF-60A7-4675-B41B-8A50E2EB0DD5}" type="presParOf" srcId="{5BAD83C7-C999-4698-AE69-EDA32EC2C79E}" destId="{064C98AC-F496-4CD9-ACA6-8BD1F5B3F5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76766-7A6D-40B0-BCB5-3122E47A42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70374B-F086-4D77-9D44-8D491208C078}">
      <dgm:prSet/>
      <dgm:spPr/>
      <dgm:t>
        <a:bodyPr/>
        <a:lstStyle/>
        <a:p>
          <a:r>
            <a:rPr lang="en-US"/>
            <a:t>Pricing strategy should be updated to include feature information from other resorts</a:t>
          </a:r>
        </a:p>
      </dgm:t>
    </dgm:pt>
    <dgm:pt modelId="{DA33C9D1-EBE5-4588-8515-6BA62295DF30}" type="parTrans" cxnId="{D63E14D0-484C-496A-94BA-5CF8F0993851}">
      <dgm:prSet/>
      <dgm:spPr/>
      <dgm:t>
        <a:bodyPr/>
        <a:lstStyle/>
        <a:p>
          <a:endParaRPr lang="en-US"/>
        </a:p>
      </dgm:t>
    </dgm:pt>
    <dgm:pt modelId="{7F110699-3A77-42A8-A697-F2A0B380B661}" type="sibTrans" cxnId="{D63E14D0-484C-496A-94BA-5CF8F0993851}">
      <dgm:prSet/>
      <dgm:spPr/>
      <dgm:t>
        <a:bodyPr/>
        <a:lstStyle/>
        <a:p>
          <a:endParaRPr lang="en-US"/>
        </a:p>
      </dgm:t>
    </dgm:pt>
    <dgm:pt modelId="{A308CD68-51CB-4AFF-BABD-076B87B21C78}">
      <dgm:prSet/>
      <dgm:spPr/>
      <dgm:t>
        <a:bodyPr/>
        <a:lstStyle/>
        <a:p>
          <a:r>
            <a:rPr lang="en-US"/>
            <a:t>It is safe to say that Big Mountain Resort has room to increase ticket prices by at least a moderate amount given the features it offers</a:t>
          </a:r>
        </a:p>
      </dgm:t>
    </dgm:pt>
    <dgm:pt modelId="{46B7A53C-6820-44F5-AD02-40D7D4774588}" type="parTrans" cxnId="{1EE5449B-834F-417D-920C-02C86E4CB61C}">
      <dgm:prSet/>
      <dgm:spPr/>
      <dgm:t>
        <a:bodyPr/>
        <a:lstStyle/>
        <a:p>
          <a:endParaRPr lang="en-US"/>
        </a:p>
      </dgm:t>
    </dgm:pt>
    <dgm:pt modelId="{6F14B1B5-2561-45FD-B326-779A1F070658}" type="sibTrans" cxnId="{1EE5449B-834F-417D-920C-02C86E4CB61C}">
      <dgm:prSet/>
      <dgm:spPr/>
      <dgm:t>
        <a:bodyPr/>
        <a:lstStyle/>
        <a:p>
          <a:endParaRPr lang="en-US"/>
        </a:p>
      </dgm:t>
    </dgm:pt>
    <dgm:pt modelId="{A83F3463-4686-43AC-B443-0ADD9A8A8D98}">
      <dgm:prSet/>
      <dgm:spPr/>
      <dgm:t>
        <a:bodyPr/>
        <a:lstStyle/>
        <a:p>
          <a:r>
            <a:rPr lang="en-US"/>
            <a:t>Features should be added or removed based on ticket pricing influence</a:t>
          </a:r>
        </a:p>
      </dgm:t>
    </dgm:pt>
    <dgm:pt modelId="{4E58B5EC-72A8-4FDD-A160-F03B87B34D19}" type="parTrans" cxnId="{4E5E1517-6BB9-4DC9-A60E-05C8AFAB9274}">
      <dgm:prSet/>
      <dgm:spPr/>
      <dgm:t>
        <a:bodyPr/>
        <a:lstStyle/>
        <a:p>
          <a:endParaRPr lang="en-US"/>
        </a:p>
      </dgm:t>
    </dgm:pt>
    <dgm:pt modelId="{BA7B02F3-A83F-498F-B7D7-F82F6DB73768}" type="sibTrans" cxnId="{4E5E1517-6BB9-4DC9-A60E-05C8AFAB9274}">
      <dgm:prSet/>
      <dgm:spPr/>
      <dgm:t>
        <a:bodyPr/>
        <a:lstStyle/>
        <a:p>
          <a:endParaRPr lang="en-US"/>
        </a:p>
      </dgm:t>
    </dgm:pt>
    <dgm:pt modelId="{FB84E8C9-D0E5-48AF-B194-0DEB3F31C8C6}">
      <dgm:prSet/>
      <dgm:spPr/>
      <dgm:t>
        <a:bodyPr/>
        <a:lstStyle/>
        <a:p>
          <a:r>
            <a:rPr lang="en-US"/>
            <a:t>When adding features, select the ones with stronger influence on ticket price</a:t>
          </a:r>
        </a:p>
      </dgm:t>
    </dgm:pt>
    <dgm:pt modelId="{13E50013-9404-48FF-9678-73E9A7A28CA0}" type="parTrans" cxnId="{A4C3A8A3-5D14-445B-B0D1-D97758712E68}">
      <dgm:prSet/>
      <dgm:spPr/>
      <dgm:t>
        <a:bodyPr/>
        <a:lstStyle/>
        <a:p>
          <a:endParaRPr lang="en-US"/>
        </a:p>
      </dgm:t>
    </dgm:pt>
    <dgm:pt modelId="{61ED5EDA-BBDE-42C6-87F1-B8B2AFAE150E}" type="sibTrans" cxnId="{A4C3A8A3-5D14-445B-B0D1-D97758712E68}">
      <dgm:prSet/>
      <dgm:spPr/>
      <dgm:t>
        <a:bodyPr/>
        <a:lstStyle/>
        <a:p>
          <a:endParaRPr lang="en-US"/>
        </a:p>
      </dgm:t>
    </dgm:pt>
    <dgm:pt modelId="{1AA020E8-DEF4-4F90-9034-9DEA2DBD9DE8}">
      <dgm:prSet/>
      <dgm:spPr/>
      <dgm:t>
        <a:bodyPr/>
        <a:lstStyle/>
        <a:p>
          <a:r>
            <a:rPr lang="en-US"/>
            <a:t>When removing features, use incremental strategy</a:t>
          </a:r>
        </a:p>
      </dgm:t>
    </dgm:pt>
    <dgm:pt modelId="{DF8C0875-2270-4F37-93FA-61D5ACCCC4A8}" type="parTrans" cxnId="{D1D0469A-4113-4441-88A0-DE7B5FA0AAA3}">
      <dgm:prSet/>
      <dgm:spPr/>
      <dgm:t>
        <a:bodyPr/>
        <a:lstStyle/>
        <a:p>
          <a:endParaRPr lang="en-US"/>
        </a:p>
      </dgm:t>
    </dgm:pt>
    <dgm:pt modelId="{C0AE0C62-C1FD-4BDF-B304-E41A51E5C662}" type="sibTrans" cxnId="{D1D0469A-4113-4441-88A0-DE7B5FA0AAA3}">
      <dgm:prSet/>
      <dgm:spPr/>
      <dgm:t>
        <a:bodyPr/>
        <a:lstStyle/>
        <a:p>
          <a:endParaRPr lang="en-US"/>
        </a:p>
      </dgm:t>
    </dgm:pt>
    <dgm:pt modelId="{D55B5F30-BD20-4513-A474-B2DD917F3DDF}">
      <dgm:prSet/>
      <dgm:spPr/>
      <dgm:t>
        <a:bodyPr/>
        <a:lstStyle/>
        <a:p>
          <a:r>
            <a:rPr lang="en-US"/>
            <a:t>Further improvements: Model could be improved with visitor information</a:t>
          </a:r>
        </a:p>
      </dgm:t>
    </dgm:pt>
    <dgm:pt modelId="{42B30DE8-50B4-4008-B7B4-EAC00F99B6BD}" type="parTrans" cxnId="{3807E743-2E52-4557-92E7-4B2C8B043EC1}">
      <dgm:prSet/>
      <dgm:spPr/>
      <dgm:t>
        <a:bodyPr/>
        <a:lstStyle/>
        <a:p>
          <a:endParaRPr lang="en-US"/>
        </a:p>
      </dgm:t>
    </dgm:pt>
    <dgm:pt modelId="{A1D0823F-F53D-4ECE-BED1-AC39A8422347}" type="sibTrans" cxnId="{3807E743-2E52-4557-92E7-4B2C8B043EC1}">
      <dgm:prSet/>
      <dgm:spPr/>
      <dgm:t>
        <a:bodyPr/>
        <a:lstStyle/>
        <a:p>
          <a:endParaRPr lang="en-US"/>
        </a:p>
      </dgm:t>
    </dgm:pt>
    <dgm:pt modelId="{B97FD61D-1A94-4A69-97E2-ED7D0082C469}" type="pres">
      <dgm:prSet presAssocID="{D6C76766-7A6D-40B0-BCB5-3122E47A42E3}" presName="root" presStyleCnt="0">
        <dgm:presLayoutVars>
          <dgm:dir/>
          <dgm:resizeHandles val="exact"/>
        </dgm:presLayoutVars>
      </dgm:prSet>
      <dgm:spPr/>
    </dgm:pt>
    <dgm:pt modelId="{F8D56921-EE4C-415A-8FDF-60D6269EBC2C}" type="pres">
      <dgm:prSet presAssocID="{EE70374B-F086-4D77-9D44-8D491208C078}" presName="compNode" presStyleCnt="0"/>
      <dgm:spPr/>
    </dgm:pt>
    <dgm:pt modelId="{7F920DEC-C462-4D82-8AE5-1DE82C6445E3}" type="pres">
      <dgm:prSet presAssocID="{EE70374B-F086-4D77-9D44-8D491208C078}" presName="bgRect" presStyleLbl="bgShp" presStyleIdx="0" presStyleCnt="4"/>
      <dgm:spPr/>
    </dgm:pt>
    <dgm:pt modelId="{03A192A0-835B-4582-B180-9DE8A722C1D6}" type="pres">
      <dgm:prSet presAssocID="{EE70374B-F086-4D77-9D44-8D491208C0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5281E8-4D4A-4898-BECC-53B34DCC71F4}" type="pres">
      <dgm:prSet presAssocID="{EE70374B-F086-4D77-9D44-8D491208C078}" presName="spaceRect" presStyleCnt="0"/>
      <dgm:spPr/>
    </dgm:pt>
    <dgm:pt modelId="{F0116B6E-F888-497B-8717-BBBC5B3FA5BA}" type="pres">
      <dgm:prSet presAssocID="{EE70374B-F086-4D77-9D44-8D491208C078}" presName="parTx" presStyleLbl="revTx" presStyleIdx="0" presStyleCnt="5">
        <dgm:presLayoutVars>
          <dgm:chMax val="0"/>
          <dgm:chPref val="0"/>
        </dgm:presLayoutVars>
      </dgm:prSet>
      <dgm:spPr/>
    </dgm:pt>
    <dgm:pt modelId="{CEBFDDF5-0F6D-452C-BB05-4F9A029C1C7B}" type="pres">
      <dgm:prSet presAssocID="{7F110699-3A77-42A8-A697-F2A0B380B661}" presName="sibTrans" presStyleCnt="0"/>
      <dgm:spPr/>
    </dgm:pt>
    <dgm:pt modelId="{D2EFCB97-C396-45D8-A1DC-5DE41BCED5B6}" type="pres">
      <dgm:prSet presAssocID="{A308CD68-51CB-4AFF-BABD-076B87B21C78}" presName="compNode" presStyleCnt="0"/>
      <dgm:spPr/>
    </dgm:pt>
    <dgm:pt modelId="{D959D948-5C2A-444C-9FD6-A4FF5DBBB28E}" type="pres">
      <dgm:prSet presAssocID="{A308CD68-51CB-4AFF-BABD-076B87B21C78}" presName="bgRect" presStyleLbl="bgShp" presStyleIdx="1" presStyleCnt="4"/>
      <dgm:spPr/>
    </dgm:pt>
    <dgm:pt modelId="{2970709F-10A8-49CF-82EE-9B2C0C8213D4}" type="pres">
      <dgm:prSet presAssocID="{A308CD68-51CB-4AFF-BABD-076B87B21C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DDC9AFE-5AD9-4CA8-989F-4E743CEA91F2}" type="pres">
      <dgm:prSet presAssocID="{A308CD68-51CB-4AFF-BABD-076B87B21C78}" presName="spaceRect" presStyleCnt="0"/>
      <dgm:spPr/>
    </dgm:pt>
    <dgm:pt modelId="{0E4654A3-E101-4250-9DFF-A86718CD3D56}" type="pres">
      <dgm:prSet presAssocID="{A308CD68-51CB-4AFF-BABD-076B87B21C78}" presName="parTx" presStyleLbl="revTx" presStyleIdx="1" presStyleCnt="5">
        <dgm:presLayoutVars>
          <dgm:chMax val="0"/>
          <dgm:chPref val="0"/>
        </dgm:presLayoutVars>
      </dgm:prSet>
      <dgm:spPr/>
    </dgm:pt>
    <dgm:pt modelId="{73CC4B62-1638-41BF-8495-85628077CC31}" type="pres">
      <dgm:prSet presAssocID="{6F14B1B5-2561-45FD-B326-779A1F070658}" presName="sibTrans" presStyleCnt="0"/>
      <dgm:spPr/>
    </dgm:pt>
    <dgm:pt modelId="{CD9A811F-3A01-4805-B378-787450723735}" type="pres">
      <dgm:prSet presAssocID="{A83F3463-4686-43AC-B443-0ADD9A8A8D98}" presName="compNode" presStyleCnt="0"/>
      <dgm:spPr/>
    </dgm:pt>
    <dgm:pt modelId="{82986B56-4425-43D5-8197-841594A280DE}" type="pres">
      <dgm:prSet presAssocID="{A83F3463-4686-43AC-B443-0ADD9A8A8D98}" presName="bgRect" presStyleLbl="bgShp" presStyleIdx="2" presStyleCnt="4"/>
      <dgm:spPr/>
    </dgm:pt>
    <dgm:pt modelId="{52909C33-9F0B-453E-A3C0-60DF6A513AB6}" type="pres">
      <dgm:prSet presAssocID="{A83F3463-4686-43AC-B443-0ADD9A8A8D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1618AAC-C578-4A04-853A-F70871738891}" type="pres">
      <dgm:prSet presAssocID="{A83F3463-4686-43AC-B443-0ADD9A8A8D98}" presName="spaceRect" presStyleCnt="0"/>
      <dgm:spPr/>
    </dgm:pt>
    <dgm:pt modelId="{DC0D054E-8BD6-44E6-AD76-349D1436EC22}" type="pres">
      <dgm:prSet presAssocID="{A83F3463-4686-43AC-B443-0ADD9A8A8D98}" presName="parTx" presStyleLbl="revTx" presStyleIdx="2" presStyleCnt="5">
        <dgm:presLayoutVars>
          <dgm:chMax val="0"/>
          <dgm:chPref val="0"/>
        </dgm:presLayoutVars>
      </dgm:prSet>
      <dgm:spPr/>
    </dgm:pt>
    <dgm:pt modelId="{B1CF1868-1507-42E5-BCF5-BD3EDF463FA8}" type="pres">
      <dgm:prSet presAssocID="{A83F3463-4686-43AC-B443-0ADD9A8A8D98}" presName="desTx" presStyleLbl="revTx" presStyleIdx="3" presStyleCnt="5">
        <dgm:presLayoutVars/>
      </dgm:prSet>
      <dgm:spPr/>
    </dgm:pt>
    <dgm:pt modelId="{87D9DF67-50AB-4402-B284-D27DA807A2AA}" type="pres">
      <dgm:prSet presAssocID="{BA7B02F3-A83F-498F-B7D7-F82F6DB73768}" presName="sibTrans" presStyleCnt="0"/>
      <dgm:spPr/>
    </dgm:pt>
    <dgm:pt modelId="{8989EC9A-1857-46FC-A6F5-A1A8FAFC3938}" type="pres">
      <dgm:prSet presAssocID="{D55B5F30-BD20-4513-A474-B2DD917F3DDF}" presName="compNode" presStyleCnt="0"/>
      <dgm:spPr/>
    </dgm:pt>
    <dgm:pt modelId="{94922C52-2CB7-47D6-9DC6-74D4DDD21C31}" type="pres">
      <dgm:prSet presAssocID="{D55B5F30-BD20-4513-A474-B2DD917F3DDF}" presName="bgRect" presStyleLbl="bgShp" presStyleIdx="3" presStyleCnt="4"/>
      <dgm:spPr/>
    </dgm:pt>
    <dgm:pt modelId="{3C5B398D-E300-4717-9F74-46DA284F009B}" type="pres">
      <dgm:prSet presAssocID="{D55B5F30-BD20-4513-A474-B2DD917F3D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D1CEBA80-CF6A-42C7-A84F-1E37118258D2}" type="pres">
      <dgm:prSet presAssocID="{D55B5F30-BD20-4513-A474-B2DD917F3DDF}" presName="spaceRect" presStyleCnt="0"/>
      <dgm:spPr/>
    </dgm:pt>
    <dgm:pt modelId="{60838BC6-3D22-4DC4-A934-A79B33922389}" type="pres">
      <dgm:prSet presAssocID="{D55B5F30-BD20-4513-A474-B2DD917F3D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E5E1517-6BB9-4DC9-A60E-05C8AFAB9274}" srcId="{D6C76766-7A6D-40B0-BCB5-3122E47A42E3}" destId="{A83F3463-4686-43AC-B443-0ADD9A8A8D98}" srcOrd="2" destOrd="0" parTransId="{4E58B5EC-72A8-4FDD-A160-F03B87B34D19}" sibTransId="{BA7B02F3-A83F-498F-B7D7-F82F6DB73768}"/>
    <dgm:cxn modelId="{3807E743-2E52-4557-92E7-4B2C8B043EC1}" srcId="{D6C76766-7A6D-40B0-BCB5-3122E47A42E3}" destId="{D55B5F30-BD20-4513-A474-B2DD917F3DDF}" srcOrd="3" destOrd="0" parTransId="{42B30DE8-50B4-4008-B7B4-EAC00F99B6BD}" sibTransId="{A1D0823F-F53D-4ECE-BED1-AC39A8422347}"/>
    <dgm:cxn modelId="{1E50ED65-836C-40E0-9C3E-1D680016E93E}" type="presOf" srcId="{A308CD68-51CB-4AFF-BABD-076B87B21C78}" destId="{0E4654A3-E101-4250-9DFF-A86718CD3D56}" srcOrd="0" destOrd="0" presId="urn:microsoft.com/office/officeart/2018/2/layout/IconVerticalSolidList"/>
    <dgm:cxn modelId="{FCAF5D6A-A394-4EFE-A5EE-BC356FCC9DF8}" type="presOf" srcId="{FB84E8C9-D0E5-48AF-B194-0DEB3F31C8C6}" destId="{B1CF1868-1507-42E5-BCF5-BD3EDF463FA8}" srcOrd="0" destOrd="0" presId="urn:microsoft.com/office/officeart/2018/2/layout/IconVerticalSolidList"/>
    <dgm:cxn modelId="{18D02074-3910-4C58-A252-8A391E34792A}" type="presOf" srcId="{A83F3463-4686-43AC-B443-0ADD9A8A8D98}" destId="{DC0D054E-8BD6-44E6-AD76-349D1436EC22}" srcOrd="0" destOrd="0" presId="urn:microsoft.com/office/officeart/2018/2/layout/IconVerticalSolidList"/>
    <dgm:cxn modelId="{21B0FF74-1637-4A59-B25D-5BD5DE8C99B6}" type="presOf" srcId="{1AA020E8-DEF4-4F90-9034-9DEA2DBD9DE8}" destId="{B1CF1868-1507-42E5-BCF5-BD3EDF463FA8}" srcOrd="0" destOrd="1" presId="urn:microsoft.com/office/officeart/2018/2/layout/IconVerticalSolidList"/>
    <dgm:cxn modelId="{BC805A81-8C07-40E0-9749-3FE6382536DE}" type="presOf" srcId="{D6C76766-7A6D-40B0-BCB5-3122E47A42E3}" destId="{B97FD61D-1A94-4A69-97E2-ED7D0082C469}" srcOrd="0" destOrd="0" presId="urn:microsoft.com/office/officeart/2018/2/layout/IconVerticalSolidList"/>
    <dgm:cxn modelId="{D1D0469A-4113-4441-88A0-DE7B5FA0AAA3}" srcId="{A83F3463-4686-43AC-B443-0ADD9A8A8D98}" destId="{1AA020E8-DEF4-4F90-9034-9DEA2DBD9DE8}" srcOrd="1" destOrd="0" parTransId="{DF8C0875-2270-4F37-93FA-61D5ACCCC4A8}" sibTransId="{C0AE0C62-C1FD-4BDF-B304-E41A51E5C662}"/>
    <dgm:cxn modelId="{1EE5449B-834F-417D-920C-02C86E4CB61C}" srcId="{D6C76766-7A6D-40B0-BCB5-3122E47A42E3}" destId="{A308CD68-51CB-4AFF-BABD-076B87B21C78}" srcOrd="1" destOrd="0" parTransId="{46B7A53C-6820-44F5-AD02-40D7D4774588}" sibTransId="{6F14B1B5-2561-45FD-B326-779A1F070658}"/>
    <dgm:cxn modelId="{A4C3A8A3-5D14-445B-B0D1-D97758712E68}" srcId="{A83F3463-4686-43AC-B443-0ADD9A8A8D98}" destId="{FB84E8C9-D0E5-48AF-B194-0DEB3F31C8C6}" srcOrd="0" destOrd="0" parTransId="{13E50013-9404-48FF-9678-73E9A7A28CA0}" sibTransId="{61ED5EDA-BBDE-42C6-87F1-B8B2AFAE150E}"/>
    <dgm:cxn modelId="{CD8D19B6-2885-4B73-AC55-E4C3CBC67FF5}" type="presOf" srcId="{EE70374B-F086-4D77-9D44-8D491208C078}" destId="{F0116B6E-F888-497B-8717-BBBC5B3FA5BA}" srcOrd="0" destOrd="0" presId="urn:microsoft.com/office/officeart/2018/2/layout/IconVerticalSolidList"/>
    <dgm:cxn modelId="{D63E14D0-484C-496A-94BA-5CF8F0993851}" srcId="{D6C76766-7A6D-40B0-BCB5-3122E47A42E3}" destId="{EE70374B-F086-4D77-9D44-8D491208C078}" srcOrd="0" destOrd="0" parTransId="{DA33C9D1-EBE5-4588-8515-6BA62295DF30}" sibTransId="{7F110699-3A77-42A8-A697-F2A0B380B661}"/>
    <dgm:cxn modelId="{165A23FD-5E8A-4A5B-BCB6-0092810FC420}" type="presOf" srcId="{D55B5F30-BD20-4513-A474-B2DD917F3DDF}" destId="{60838BC6-3D22-4DC4-A934-A79B33922389}" srcOrd="0" destOrd="0" presId="urn:microsoft.com/office/officeart/2018/2/layout/IconVerticalSolidList"/>
    <dgm:cxn modelId="{D1F00848-BD9E-4922-B6B4-CBDA0AB1CE0E}" type="presParOf" srcId="{B97FD61D-1A94-4A69-97E2-ED7D0082C469}" destId="{F8D56921-EE4C-415A-8FDF-60D6269EBC2C}" srcOrd="0" destOrd="0" presId="urn:microsoft.com/office/officeart/2018/2/layout/IconVerticalSolidList"/>
    <dgm:cxn modelId="{0EDFA748-CAC3-4F7E-9F04-E9BA96161796}" type="presParOf" srcId="{F8D56921-EE4C-415A-8FDF-60D6269EBC2C}" destId="{7F920DEC-C462-4D82-8AE5-1DE82C6445E3}" srcOrd="0" destOrd="0" presId="urn:microsoft.com/office/officeart/2018/2/layout/IconVerticalSolidList"/>
    <dgm:cxn modelId="{99D3ACEA-E719-4B54-97F1-FD399565F8A9}" type="presParOf" srcId="{F8D56921-EE4C-415A-8FDF-60D6269EBC2C}" destId="{03A192A0-835B-4582-B180-9DE8A722C1D6}" srcOrd="1" destOrd="0" presId="urn:microsoft.com/office/officeart/2018/2/layout/IconVerticalSolidList"/>
    <dgm:cxn modelId="{6E066B9F-7096-4F9F-BD93-CE3066BBA3B4}" type="presParOf" srcId="{F8D56921-EE4C-415A-8FDF-60D6269EBC2C}" destId="{4D5281E8-4D4A-4898-BECC-53B34DCC71F4}" srcOrd="2" destOrd="0" presId="urn:microsoft.com/office/officeart/2018/2/layout/IconVerticalSolidList"/>
    <dgm:cxn modelId="{018F347F-FD1F-4758-B159-15B35E70BAA4}" type="presParOf" srcId="{F8D56921-EE4C-415A-8FDF-60D6269EBC2C}" destId="{F0116B6E-F888-497B-8717-BBBC5B3FA5BA}" srcOrd="3" destOrd="0" presId="urn:microsoft.com/office/officeart/2018/2/layout/IconVerticalSolidList"/>
    <dgm:cxn modelId="{14FD3730-2B06-4115-875A-B6FA061B653B}" type="presParOf" srcId="{B97FD61D-1A94-4A69-97E2-ED7D0082C469}" destId="{CEBFDDF5-0F6D-452C-BB05-4F9A029C1C7B}" srcOrd="1" destOrd="0" presId="urn:microsoft.com/office/officeart/2018/2/layout/IconVerticalSolidList"/>
    <dgm:cxn modelId="{73FB08E6-D202-42F2-82D2-995ABF0EBCA7}" type="presParOf" srcId="{B97FD61D-1A94-4A69-97E2-ED7D0082C469}" destId="{D2EFCB97-C396-45D8-A1DC-5DE41BCED5B6}" srcOrd="2" destOrd="0" presId="urn:microsoft.com/office/officeart/2018/2/layout/IconVerticalSolidList"/>
    <dgm:cxn modelId="{98F50881-9E9C-407C-9BBD-C8DCAE702A3E}" type="presParOf" srcId="{D2EFCB97-C396-45D8-A1DC-5DE41BCED5B6}" destId="{D959D948-5C2A-444C-9FD6-A4FF5DBBB28E}" srcOrd="0" destOrd="0" presId="urn:microsoft.com/office/officeart/2018/2/layout/IconVerticalSolidList"/>
    <dgm:cxn modelId="{123ADFD6-0662-40FE-B63C-01CD0F0EEDCF}" type="presParOf" srcId="{D2EFCB97-C396-45D8-A1DC-5DE41BCED5B6}" destId="{2970709F-10A8-49CF-82EE-9B2C0C8213D4}" srcOrd="1" destOrd="0" presId="urn:microsoft.com/office/officeart/2018/2/layout/IconVerticalSolidList"/>
    <dgm:cxn modelId="{5760CA73-E02F-47BE-AC0D-9E87F2F6CEB7}" type="presParOf" srcId="{D2EFCB97-C396-45D8-A1DC-5DE41BCED5B6}" destId="{DDDC9AFE-5AD9-4CA8-989F-4E743CEA91F2}" srcOrd="2" destOrd="0" presId="urn:microsoft.com/office/officeart/2018/2/layout/IconVerticalSolidList"/>
    <dgm:cxn modelId="{7AE9FE38-CFAE-4DD0-B2C1-66D07ED6B750}" type="presParOf" srcId="{D2EFCB97-C396-45D8-A1DC-5DE41BCED5B6}" destId="{0E4654A3-E101-4250-9DFF-A86718CD3D56}" srcOrd="3" destOrd="0" presId="urn:microsoft.com/office/officeart/2018/2/layout/IconVerticalSolidList"/>
    <dgm:cxn modelId="{E33125E0-593D-49A0-9765-140930AB26E9}" type="presParOf" srcId="{B97FD61D-1A94-4A69-97E2-ED7D0082C469}" destId="{73CC4B62-1638-41BF-8495-85628077CC31}" srcOrd="3" destOrd="0" presId="urn:microsoft.com/office/officeart/2018/2/layout/IconVerticalSolidList"/>
    <dgm:cxn modelId="{569097AC-7E77-4561-B8D0-8DBBD6C1FD39}" type="presParOf" srcId="{B97FD61D-1A94-4A69-97E2-ED7D0082C469}" destId="{CD9A811F-3A01-4805-B378-787450723735}" srcOrd="4" destOrd="0" presId="urn:microsoft.com/office/officeart/2018/2/layout/IconVerticalSolidList"/>
    <dgm:cxn modelId="{E73E827E-DD0B-4A53-9378-1E0683A078D2}" type="presParOf" srcId="{CD9A811F-3A01-4805-B378-787450723735}" destId="{82986B56-4425-43D5-8197-841594A280DE}" srcOrd="0" destOrd="0" presId="urn:microsoft.com/office/officeart/2018/2/layout/IconVerticalSolidList"/>
    <dgm:cxn modelId="{853C68A7-E5D9-4DE4-808A-F38EA9DF31B9}" type="presParOf" srcId="{CD9A811F-3A01-4805-B378-787450723735}" destId="{52909C33-9F0B-453E-A3C0-60DF6A513AB6}" srcOrd="1" destOrd="0" presId="urn:microsoft.com/office/officeart/2018/2/layout/IconVerticalSolidList"/>
    <dgm:cxn modelId="{6CBE87BD-A2BC-45AC-904D-A09FE5521C13}" type="presParOf" srcId="{CD9A811F-3A01-4805-B378-787450723735}" destId="{71618AAC-C578-4A04-853A-F70871738891}" srcOrd="2" destOrd="0" presId="urn:microsoft.com/office/officeart/2018/2/layout/IconVerticalSolidList"/>
    <dgm:cxn modelId="{C2BE2780-BEE5-4B95-8FE9-445B8BB7DFEC}" type="presParOf" srcId="{CD9A811F-3A01-4805-B378-787450723735}" destId="{DC0D054E-8BD6-44E6-AD76-349D1436EC22}" srcOrd="3" destOrd="0" presId="urn:microsoft.com/office/officeart/2018/2/layout/IconVerticalSolidList"/>
    <dgm:cxn modelId="{B6719DC7-FAAE-40A9-9733-937E939F77A3}" type="presParOf" srcId="{CD9A811F-3A01-4805-B378-787450723735}" destId="{B1CF1868-1507-42E5-BCF5-BD3EDF463FA8}" srcOrd="4" destOrd="0" presId="urn:microsoft.com/office/officeart/2018/2/layout/IconVerticalSolidList"/>
    <dgm:cxn modelId="{E2ED7F76-3EA2-4F7A-BC20-A18A1EF2727E}" type="presParOf" srcId="{B97FD61D-1A94-4A69-97E2-ED7D0082C469}" destId="{87D9DF67-50AB-4402-B284-D27DA807A2AA}" srcOrd="5" destOrd="0" presId="urn:microsoft.com/office/officeart/2018/2/layout/IconVerticalSolidList"/>
    <dgm:cxn modelId="{C39A08F2-64E2-4E3A-AC3C-C4784B374EB7}" type="presParOf" srcId="{B97FD61D-1A94-4A69-97E2-ED7D0082C469}" destId="{8989EC9A-1857-46FC-A6F5-A1A8FAFC3938}" srcOrd="6" destOrd="0" presId="urn:microsoft.com/office/officeart/2018/2/layout/IconVerticalSolidList"/>
    <dgm:cxn modelId="{FDCF05F9-A444-4A55-8713-BCEB106890F5}" type="presParOf" srcId="{8989EC9A-1857-46FC-A6F5-A1A8FAFC3938}" destId="{94922C52-2CB7-47D6-9DC6-74D4DDD21C31}" srcOrd="0" destOrd="0" presId="urn:microsoft.com/office/officeart/2018/2/layout/IconVerticalSolidList"/>
    <dgm:cxn modelId="{DD6DB466-252C-44FA-9FAF-1006CB3B659E}" type="presParOf" srcId="{8989EC9A-1857-46FC-A6F5-A1A8FAFC3938}" destId="{3C5B398D-E300-4717-9F74-46DA284F009B}" srcOrd="1" destOrd="0" presId="urn:microsoft.com/office/officeart/2018/2/layout/IconVerticalSolidList"/>
    <dgm:cxn modelId="{BC4EBDB8-C56C-4A5F-9E11-87516EB19BCF}" type="presParOf" srcId="{8989EC9A-1857-46FC-A6F5-A1A8FAFC3938}" destId="{D1CEBA80-CF6A-42C7-A84F-1E37118258D2}" srcOrd="2" destOrd="0" presId="urn:microsoft.com/office/officeart/2018/2/layout/IconVerticalSolidList"/>
    <dgm:cxn modelId="{C7F0019F-B325-4CED-BAB2-0664249966CB}" type="presParOf" srcId="{8989EC9A-1857-46FC-A6F5-A1A8FAFC3938}" destId="{60838BC6-3D22-4DC4-A934-A79B339223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E8F23-13FA-4C22-8177-34E5C3BA8758}">
      <dsp:nvSpPr>
        <dsp:cNvPr id="0" name=""/>
        <dsp:cNvSpPr/>
      </dsp:nvSpPr>
      <dsp:spPr>
        <a:xfrm>
          <a:off x="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EDFD7-509B-4594-8DFD-4EB324722155}">
      <dsp:nvSpPr>
        <dsp:cNvPr id="0" name=""/>
        <dsp:cNvSpPr/>
      </dsp:nvSpPr>
      <dsp:spPr>
        <a:xfrm>
          <a:off x="30375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Current pricing strategy: charging premium above the average price of resorts in its market segment</a:t>
          </a:r>
        </a:p>
      </dsp:txBody>
      <dsp:txXfrm>
        <a:off x="354603" y="1338503"/>
        <a:ext cx="2632133" cy="1634288"/>
      </dsp:txXfrm>
    </dsp:sp>
    <dsp:sp modelId="{4DD3B11B-100B-46A1-9C3D-7CC3A74B2A50}">
      <dsp:nvSpPr>
        <dsp:cNvPr id="0" name=""/>
        <dsp:cNvSpPr/>
      </dsp:nvSpPr>
      <dsp:spPr>
        <a:xfrm>
          <a:off x="334134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E0A6B-D648-4CD7-A689-3CCC9F2F6953}">
      <dsp:nvSpPr>
        <dsp:cNvPr id="0" name=""/>
        <dsp:cNvSpPr/>
      </dsp:nvSpPr>
      <dsp:spPr>
        <a:xfrm>
          <a:off x="364509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Issue: doesn’t consider other factors, like features offered and visitor information</a:t>
          </a:r>
        </a:p>
      </dsp:txBody>
      <dsp:txXfrm>
        <a:off x="3695943" y="1338503"/>
        <a:ext cx="2632133" cy="1634288"/>
      </dsp:txXfrm>
    </dsp:sp>
    <dsp:sp modelId="{A14ABC3C-92A5-4257-897A-42298C7554E0}">
      <dsp:nvSpPr>
        <dsp:cNvPr id="0" name=""/>
        <dsp:cNvSpPr/>
      </dsp:nvSpPr>
      <dsp:spPr>
        <a:xfrm>
          <a:off x="668268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6BFE-04E3-422A-95F1-3500D18215D5}">
      <dsp:nvSpPr>
        <dsp:cNvPr id="0" name=""/>
        <dsp:cNvSpPr/>
      </dsp:nvSpPr>
      <dsp:spPr>
        <a:xfrm>
          <a:off x="698643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Additional costs this season: $1,540,000 for additional chair life</a:t>
          </a:r>
        </a:p>
      </dsp:txBody>
      <dsp:txXfrm>
        <a:off x="7037283" y="1338503"/>
        <a:ext cx="2632133" cy="1634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7F8E-86BD-4CE8-9F74-84E4C225D076}">
      <dsp:nvSpPr>
        <dsp:cNvPr id="0" name=""/>
        <dsp:cNvSpPr/>
      </dsp:nvSpPr>
      <dsp:spPr>
        <a:xfrm>
          <a:off x="5463494" y="1533029"/>
          <a:ext cx="1474888" cy="70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33"/>
              </a:lnTo>
              <a:lnTo>
                <a:pt x="1474888" y="478333"/>
              </a:lnTo>
              <a:lnTo>
                <a:pt x="1474888" y="70191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95FA0-FED7-42F0-BA11-F61761C46DB1}">
      <dsp:nvSpPr>
        <dsp:cNvPr id="0" name=""/>
        <dsp:cNvSpPr/>
      </dsp:nvSpPr>
      <dsp:spPr>
        <a:xfrm>
          <a:off x="3988606" y="1533029"/>
          <a:ext cx="1474888" cy="701912"/>
        </a:xfrm>
        <a:custGeom>
          <a:avLst/>
          <a:gdLst/>
          <a:ahLst/>
          <a:cxnLst/>
          <a:rect l="0" t="0" r="0" b="0"/>
          <a:pathLst>
            <a:path>
              <a:moveTo>
                <a:pt x="1474888" y="0"/>
              </a:moveTo>
              <a:lnTo>
                <a:pt x="1474888" y="478333"/>
              </a:lnTo>
              <a:lnTo>
                <a:pt x="0" y="478333"/>
              </a:lnTo>
              <a:lnTo>
                <a:pt x="0" y="70191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9694-3C5F-4F6B-B58A-9D84F61DB572}">
      <dsp:nvSpPr>
        <dsp:cNvPr id="0" name=""/>
        <dsp:cNvSpPr/>
      </dsp:nvSpPr>
      <dsp:spPr>
        <a:xfrm>
          <a:off x="1306990" y="486"/>
          <a:ext cx="2413453" cy="1532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BA072-46EA-4A28-A46E-9A45922D8393}">
      <dsp:nvSpPr>
        <dsp:cNvPr id="0" name=""/>
        <dsp:cNvSpPr/>
      </dsp:nvSpPr>
      <dsp:spPr>
        <a:xfrm>
          <a:off x="1575152" y="255239"/>
          <a:ext cx="2413453" cy="1532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Not all features are created equal</a:t>
          </a:r>
        </a:p>
      </dsp:txBody>
      <dsp:txXfrm>
        <a:off x="1620039" y="300126"/>
        <a:ext cx="2323679" cy="1442769"/>
      </dsp:txXfrm>
    </dsp:sp>
    <dsp:sp modelId="{3F3A1B60-5800-4128-BBE1-D947A9F93E70}">
      <dsp:nvSpPr>
        <dsp:cNvPr id="0" name=""/>
        <dsp:cNvSpPr/>
      </dsp:nvSpPr>
      <dsp:spPr>
        <a:xfrm>
          <a:off x="4256767" y="486"/>
          <a:ext cx="2413453" cy="1532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2B209-E6CF-4323-9B4D-F5C0EC0165C8}">
      <dsp:nvSpPr>
        <dsp:cNvPr id="0" name=""/>
        <dsp:cNvSpPr/>
      </dsp:nvSpPr>
      <dsp:spPr>
        <a:xfrm>
          <a:off x="4524929" y="255239"/>
          <a:ext cx="2413453" cy="1532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Feature increases that do not warrant any increase in ticket pricing</a:t>
          </a:r>
        </a:p>
      </dsp:txBody>
      <dsp:txXfrm>
        <a:off x="4569816" y="300126"/>
        <a:ext cx="2323679" cy="1442769"/>
      </dsp:txXfrm>
    </dsp:sp>
    <dsp:sp modelId="{DFFC8E53-6DF8-4815-A23D-CF7CC91C5D37}">
      <dsp:nvSpPr>
        <dsp:cNvPr id="0" name=""/>
        <dsp:cNvSpPr/>
      </dsp:nvSpPr>
      <dsp:spPr>
        <a:xfrm>
          <a:off x="2781879" y="2234942"/>
          <a:ext cx="2413453" cy="1532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C0D36-2A97-4439-A52A-41F49D1858C3}">
      <dsp:nvSpPr>
        <dsp:cNvPr id="0" name=""/>
        <dsp:cNvSpPr/>
      </dsp:nvSpPr>
      <dsp:spPr>
        <a:xfrm>
          <a:off x="3050040" y="2489695"/>
          <a:ext cx="2413453" cy="1532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 acres in snowmaking acreage</a:t>
          </a:r>
        </a:p>
      </dsp:txBody>
      <dsp:txXfrm>
        <a:off x="3094927" y="2534582"/>
        <a:ext cx="2323679" cy="1442769"/>
      </dsp:txXfrm>
    </dsp:sp>
    <dsp:sp modelId="{3BF26988-7059-46D2-928C-15DC7C39F647}">
      <dsp:nvSpPr>
        <dsp:cNvPr id="0" name=""/>
        <dsp:cNvSpPr/>
      </dsp:nvSpPr>
      <dsp:spPr>
        <a:xfrm>
          <a:off x="5731655" y="2234942"/>
          <a:ext cx="2413453" cy="15325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95C54-3261-47F3-BCCD-C52E8199BC50}">
      <dsp:nvSpPr>
        <dsp:cNvPr id="0" name=""/>
        <dsp:cNvSpPr/>
      </dsp:nvSpPr>
      <dsp:spPr>
        <a:xfrm>
          <a:off x="5999817" y="2489695"/>
          <a:ext cx="2413453" cy="1532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.2 miles increase in longest run</a:t>
          </a:r>
        </a:p>
      </dsp:txBody>
      <dsp:txXfrm>
        <a:off x="6044704" y="2534582"/>
        <a:ext cx="2323679" cy="1442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20DEC-C462-4D82-8AE5-1DE82C6445E3}">
      <dsp:nvSpPr>
        <dsp:cNvPr id="0" name=""/>
        <dsp:cNvSpPr/>
      </dsp:nvSpPr>
      <dsp:spPr>
        <a:xfrm>
          <a:off x="0" y="2051"/>
          <a:ext cx="6596063" cy="10395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192A0-835B-4582-B180-9DE8A722C1D6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16B6E-F888-497B-8717-BBBC5B3FA5BA}">
      <dsp:nvSpPr>
        <dsp:cNvPr id="0" name=""/>
        <dsp:cNvSpPr/>
      </dsp:nvSpPr>
      <dsp:spPr>
        <a:xfrm>
          <a:off x="1200661" y="2051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Pricing strategy should be updated to include feature information from other resorts</a:t>
          </a:r>
        </a:p>
      </dsp:txBody>
      <dsp:txXfrm>
        <a:off x="1200661" y="2051"/>
        <a:ext cx="5395401" cy="1039533"/>
      </dsp:txXfrm>
    </dsp:sp>
    <dsp:sp modelId="{D959D948-5C2A-444C-9FD6-A4FF5DBBB28E}">
      <dsp:nvSpPr>
        <dsp:cNvPr id="0" name=""/>
        <dsp:cNvSpPr/>
      </dsp:nvSpPr>
      <dsp:spPr>
        <a:xfrm>
          <a:off x="0" y="1301468"/>
          <a:ext cx="6596063" cy="10395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0709F-10A8-49CF-82EE-9B2C0C8213D4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54A3-E101-4250-9DFF-A86718CD3D56}">
      <dsp:nvSpPr>
        <dsp:cNvPr id="0" name=""/>
        <dsp:cNvSpPr/>
      </dsp:nvSpPr>
      <dsp:spPr>
        <a:xfrm>
          <a:off x="1200661" y="1301468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is safe to say that Big Mountain Resort has room to increase ticket prices by at least a moderate amount given the features it offers</a:t>
          </a:r>
        </a:p>
      </dsp:txBody>
      <dsp:txXfrm>
        <a:off x="1200661" y="1301468"/>
        <a:ext cx="5395401" cy="1039533"/>
      </dsp:txXfrm>
    </dsp:sp>
    <dsp:sp modelId="{82986B56-4425-43D5-8197-841594A280DE}">
      <dsp:nvSpPr>
        <dsp:cNvPr id="0" name=""/>
        <dsp:cNvSpPr/>
      </dsp:nvSpPr>
      <dsp:spPr>
        <a:xfrm>
          <a:off x="0" y="2600885"/>
          <a:ext cx="6596063" cy="10395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09C33-9F0B-453E-A3C0-60DF6A513AB6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D054E-8BD6-44E6-AD76-349D1436EC22}">
      <dsp:nvSpPr>
        <dsp:cNvPr id="0" name=""/>
        <dsp:cNvSpPr/>
      </dsp:nvSpPr>
      <dsp:spPr>
        <a:xfrm>
          <a:off x="1200661" y="2600885"/>
          <a:ext cx="2968228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Features should be added or removed based on ticket pricing influence</a:t>
          </a:r>
        </a:p>
      </dsp:txBody>
      <dsp:txXfrm>
        <a:off x="1200661" y="2600885"/>
        <a:ext cx="2968228" cy="1039533"/>
      </dsp:txXfrm>
    </dsp:sp>
    <dsp:sp modelId="{B1CF1868-1507-42E5-BCF5-BD3EDF463FA8}">
      <dsp:nvSpPr>
        <dsp:cNvPr id="0" name=""/>
        <dsp:cNvSpPr/>
      </dsp:nvSpPr>
      <dsp:spPr>
        <a:xfrm>
          <a:off x="4168889" y="2600885"/>
          <a:ext cx="2427173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adding features, select the ones with stronger influence on ticket price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removing features, use incremental strategy</a:t>
          </a:r>
        </a:p>
      </dsp:txBody>
      <dsp:txXfrm>
        <a:off x="4168889" y="2600885"/>
        <a:ext cx="2427173" cy="1039533"/>
      </dsp:txXfrm>
    </dsp:sp>
    <dsp:sp modelId="{94922C52-2CB7-47D6-9DC6-74D4DDD21C31}">
      <dsp:nvSpPr>
        <dsp:cNvPr id="0" name=""/>
        <dsp:cNvSpPr/>
      </dsp:nvSpPr>
      <dsp:spPr>
        <a:xfrm>
          <a:off x="0" y="3900303"/>
          <a:ext cx="6596063" cy="1039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B398D-E300-4717-9F74-46DA284F009B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8BC6-3D22-4DC4-A934-A79B33922389}">
      <dsp:nvSpPr>
        <dsp:cNvPr id="0" name=""/>
        <dsp:cNvSpPr/>
      </dsp:nvSpPr>
      <dsp:spPr>
        <a:xfrm>
          <a:off x="1200661" y="3900303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Further improvements: Model could be improved with visitor information</a:t>
          </a:r>
        </a:p>
      </dsp:txBody>
      <dsp:txXfrm>
        <a:off x="1200661" y="3900303"/>
        <a:ext cx="5395401" cy="103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3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DD1DCD-E5C3-44C8-AC69-EB2F37D63253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6DFF0-348E-43FC-AAEE-C9D146F58C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FA3FE-FD23-4EB9-B1FE-22CD1CC8A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Big Mountain Resort Updated Pricing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6A8A-CE39-473B-8769-3D867F2E2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A43-129F-46FF-9FB5-6BBAE493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Problem Identification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46FB77-AC74-4F76-8493-A64E1FC70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4549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68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CE51-C26A-4D67-9A78-168A9E3F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72EE-5DFA-4F97-93D1-31A17CAB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2000" dirty="0"/>
              <a:t>- Big Mountain Resort could raise their adult weekend ticket prices to $97.85, which is $16.85 more than their current price of $81.00, based on the features offered. Even with a predicted mean absolute error of $10.15, this model still allows for a modest increase in ticket pricing</a:t>
            </a:r>
          </a:p>
          <a:p>
            <a:r>
              <a:rPr lang="en-US" sz="2000" dirty="0"/>
              <a:t>- There is support for increasing the ticket price by $2.36 for each additional chair lift added. This is based on the assumption that there will be 350,000 visitors this season, and that each visitor will purchase an average of 5 tickets, resulting in an increase of $4,136,364 in revenue over the entire season</a:t>
            </a:r>
          </a:p>
          <a:p>
            <a:r>
              <a:rPr lang="en-US" sz="2000" dirty="0"/>
              <a:t>- Some features are pointless to add upon, in terms of increasing revenue to the resort (snowmaking area, increasing longest run)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BB5B-C219-412E-A37D-FC2E5C17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>
            <a:normAutofit/>
          </a:bodyPr>
          <a:lstStyle/>
          <a:p>
            <a:r>
              <a:rPr lang="en-US" sz="4000"/>
              <a:t>Modeling Results and Analysis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70025-D620-47DF-A514-72C07C41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255443" cy="4023360"/>
          </a:xfrm>
        </p:spPr>
        <p:txBody>
          <a:bodyPr>
            <a:normAutofit/>
          </a:bodyPr>
          <a:lstStyle/>
          <a:p>
            <a:r>
              <a:rPr lang="en-US" sz="1600"/>
              <a:t>- Random Forest Regression Model was picked due to having a lower error range than the linear model</a:t>
            </a:r>
          </a:p>
          <a:p>
            <a:r>
              <a:rPr lang="en-US" sz="1600"/>
              <a:t>- Most important features according to this model were fastQuads, Runs, SnowmakingAC, and vertical drop.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23D1F-C729-4D16-9F09-6DC068DC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94228"/>
            <a:ext cx="5678424" cy="4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A6AE22-BBE0-43F6-99F4-FB9E9CF1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09F9E5-AB70-4831-B790-F83D7EA99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84632"/>
            <a:ext cx="7794722" cy="3511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0554A5-6C32-457E-B146-814951FBF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7745" y="4150595"/>
            <a:ext cx="7794722" cy="22196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10EF-0F2F-40DE-953F-19D97534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903" y="4391025"/>
            <a:ext cx="6685507" cy="1738808"/>
          </a:xfrm>
        </p:spPr>
        <p:txBody>
          <a:bodyPr>
            <a:normAutofit/>
          </a:bodyPr>
          <a:lstStyle/>
          <a:p>
            <a:r>
              <a:rPr lang="en-US"/>
              <a:t>Modeling Results and Analysis (Part 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53400-0AB7-4268-9EC4-FF61E417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707933"/>
            <a:ext cx="3248520" cy="17623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849F-F8A4-40CB-9CA7-915DDEFB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804998"/>
            <a:ext cx="7150608" cy="28712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Big Mountain Resort has above average ticket pricing, but its features offered are far above average when compared to other resorts around the country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28D55-A744-4288-B87A-F66A086B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3" y="774782"/>
            <a:ext cx="3398341" cy="177563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B97B61-D9FD-4F1C-A03B-75BC945B3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422775" y="480322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DCEFA2B-E384-4931-A2B0-22BC51F3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4627773"/>
            <a:ext cx="3248520" cy="17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50F5-C05C-4E81-BD18-CAAB570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Modeling Results and Analysis (Part 3)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04BDD-4DF0-4210-9F35-17EBCA5D5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790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28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C19A0-4F24-4A62-B855-E4AC001A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/>
              <a:t>Modeling and Analysis (Part 4)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D41D-25CF-40ED-A4CA-5B36BE86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r>
              <a:rPr lang="en-US" sz="1800" dirty="0"/>
              <a:t>- Effective feature removal should be done in increments</a:t>
            </a:r>
          </a:p>
          <a:p>
            <a:pPr lvl="1"/>
            <a:r>
              <a:rPr lang="en-US" dirty="0"/>
              <a:t>Closing 4 runs warrants the same decrease in ticket price as 8 runs, so closing 8 runs would be preferable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0C4C1-D0F6-4383-8553-C0A8BD93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8" y="2286000"/>
            <a:ext cx="5269398" cy="27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FE488-F326-4A24-AFB9-310B843F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Summary and Conclusion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B5FEB-0AF5-4E0E-95EA-4939CBC36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399878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147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Big Mountain Resort Updated Pricing Strategy</vt:lpstr>
      <vt:lpstr>Problem Identification</vt:lpstr>
      <vt:lpstr>Recommendation and Key Findings</vt:lpstr>
      <vt:lpstr>Modeling Results and Analysis (Part 1)</vt:lpstr>
      <vt:lpstr>Modeling Results and Analysis (Part 2)</vt:lpstr>
      <vt:lpstr>Modeling Results and Analysis (Part 3)</vt:lpstr>
      <vt:lpstr>Modeling and Analysis (Part 4)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Updated Pricing Strategy</dc:title>
  <dc:creator>Transaint Gau</dc:creator>
  <cp:lastModifiedBy>Transaint Gau</cp:lastModifiedBy>
  <cp:revision>1</cp:revision>
  <dcterms:created xsi:type="dcterms:W3CDTF">2020-08-26T00:19:26Z</dcterms:created>
  <dcterms:modified xsi:type="dcterms:W3CDTF">2020-08-26T00:20:16Z</dcterms:modified>
</cp:coreProperties>
</file>