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Big Mountain Resort recently installed an additional chair lift. This additional chair increases their operating costs by $1,540,000 this season. It currently charges a premium above the average price of resorts in its market segment as its only pricing strategy. As a result, a more data-driven business strategy must be implemented. </a:t>
            </a:r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Analyzing data that will cut costs without undermining the ticket price or support an even higher ticket price.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an increase in ticket price or a decrease in services offered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should be applicable by this season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received from Alesha Eisen, the Database Manager.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98876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Saint Gau PSW – Guided Capstone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will be presented to </a:t>
            </a:r>
            <a:r>
              <a:rPr lang="en-US" sz="1070" dirty="0"/>
              <a:t>Director of Operations, Jimmy Blackburn, and Alesha Eisen, the Database Manager</a:t>
            </a:r>
            <a:endParaRPr sz="10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7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information from 330 resorts in the US, how can Big Mountain Resort </a:t>
            </a:r>
            <a:r>
              <a:rPr lang="en-US" b="1" dirty="0"/>
              <a:t>cut costs or increase their ticket price to offset the $1,540,000 increase in operating costs this season?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492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Saint Gau PSW – Guided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Gau PSW – Guided Capstone</dc:title>
  <dc:creator>Christopher H</dc:creator>
  <cp:lastModifiedBy>Transaint Gau</cp:lastModifiedBy>
  <cp:revision>5</cp:revision>
  <dcterms:modified xsi:type="dcterms:W3CDTF">2020-08-21T21:14:22Z</dcterms:modified>
</cp:coreProperties>
</file>