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 err="1"/>
              <a:t>Monalco</a:t>
            </a:r>
            <a:r>
              <a:rPr lang="en-AU" sz="1070" b="1" dirty="0"/>
              <a:t> invested heavily in ore crushers when demand for iron ore ramped up prices to $110/ton. Prices have now shifted downwards to $55/ton due to increasing market supply, and the operating break-even point hovers around $50/ton, which is cutting it too close for comfort. Ore crusher maintenance costs in 2018 equalled $30M, and are projected to rise to $45M in 2019. As a result, operating costs need to be reduced. 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Reducing ore crusher maintenance costs by ~20%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only on ore crusher maintenance costs, specifically “excess wear” in maintenance logs and frequency of maintenance (3 years recommendation from the OEM guide vs. 1 year in current plans)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should be seen within one year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There will be resistance from the reliability engineering team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Can’t cut more than the recommended OEM limit of one maintenance event at every 50,000 tons of iron ore processed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17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Historian -</a:t>
            </a:r>
            <a:r>
              <a:rPr lang="en-US" sz="1070" dirty="0"/>
              <a:t> includes information on how many </a:t>
            </a:r>
            <a:r>
              <a:rPr lang="en-US" sz="1070" dirty="0" err="1"/>
              <a:t>tonnes</a:t>
            </a:r>
            <a:r>
              <a:rPr lang="en-US" sz="1070" dirty="0"/>
              <a:t> of Iron Ore we have processed with the ore crushers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dirty="0"/>
              <a:t>Ellipse and SAP- </a:t>
            </a:r>
            <a:r>
              <a:rPr lang="en-US" sz="1070" dirty="0"/>
              <a:t>includes information on the old work orders that used to be raised for our equipment, before our upgrade to SAP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dirty="0"/>
              <a:t>T3000 DCS </a:t>
            </a:r>
            <a:r>
              <a:rPr lang="en-US" sz="1070" dirty="0"/>
              <a:t>– Sends raw streaming data on vibrations, temperature, and the humidity of the ore crushed to Data Historian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dirty="0"/>
              <a:t>Ore </a:t>
            </a:r>
            <a:r>
              <a:rPr lang="en-US" sz="1070" b="1"/>
              <a:t>Crusher System</a:t>
            </a:r>
            <a:endParaRPr lang="en-US" sz="1070" dirty="0"/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 err="1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Monalco</a:t>
            </a: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Problem Statement (Saint Gau)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Stakeholders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: Chanel Adams – Reliability Engineer, Jonas Richards – Asset Integrity Manager, Bruce Banner – Maintenance SME, Jane </a:t>
            </a:r>
            <a:r>
              <a:rPr lang="en-AU" sz="1071" b="1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Steere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, Principal Maintenance SME, Fargo Williams – Change Manager, Tara Starr – Maintenance SME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Presenting data to: Chris Hui</a:t>
            </a:r>
            <a:endParaRPr lang="en-AU" sz="1400" b="1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we reduce ~20% worth of costs over the year with respect to ore crusher maintenance in order to weather future downward shifts in iron ore pricin</a:t>
            </a:r>
            <a:r>
              <a:rPr lang="en-AU" b="1" dirty="0"/>
              <a:t>g?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648</Words>
  <Application>Microsoft Office PowerPoint</Application>
  <PresentationFormat>On-screen Show (4:3)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Monalco Problem Statement (Saint Gau)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 Problem Statement (Saint Gau)</dc:title>
  <dc:creator>Christopher H</dc:creator>
  <cp:lastModifiedBy>Transaint Gau</cp:lastModifiedBy>
  <cp:revision>4</cp:revision>
  <dcterms:modified xsi:type="dcterms:W3CDTF">2020-08-06T05:17:02Z</dcterms:modified>
</cp:coreProperties>
</file>