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  <p:sldMasterId id="2147483660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12192000" cy="6858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fr-FR"/>
              <a:t>Click icon to add picture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1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6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SAE S2 1256 2023</a:t>
            </a:r>
            <a:endParaRPr sz="6000"/>
          </a:p>
          <a:p>
            <a:pPr>
              <a:defRPr/>
            </a:pPr>
            <a:r>
              <a:rPr lang="fr-FR" sz="6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Groupe EF3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2400" b="0" i="0" u="none" strike="noStrike" cap="none" spc="0">
                <a:solidFill>
                  <a:srgbClr val="595959"/>
                </a:solidFill>
                <a:latin typeface="Arial"/>
                <a:ea typeface="Arial"/>
                <a:cs typeface="Arial"/>
              </a:rPr>
              <a:t>JOVANOVIC Doryan</a:t>
            </a:r>
            <a:endParaRPr sz="2400"/>
          </a:p>
          <a:p>
            <a:pPr>
              <a:defRPr/>
            </a:pPr>
            <a:r>
              <a:rPr lang="fr-FR" sz="2400" b="0" i="0" u="none" strike="noStrike" cap="none" spc="0">
                <a:solidFill>
                  <a:srgbClr val="595959"/>
                </a:solidFill>
                <a:latin typeface="Arial"/>
                <a:ea typeface="Arial"/>
                <a:cs typeface="Arial"/>
              </a:rPr>
              <a:t>AHOUSSI Nathan</a:t>
            </a:r>
            <a:endParaRPr sz="2400"/>
          </a:p>
        </p:txBody>
      </p:sp>
      <p:sp>
        <p:nvSpPr>
          <p:cNvPr id="1116689376" name=""/>
          <p:cNvSpPr txBox="1"/>
          <p:nvPr/>
        </p:nvSpPr>
        <p:spPr bwMode="auto">
          <a:xfrm flipH="0" flipV="0">
            <a:off x="11083844" y="6374421"/>
            <a:ext cx="71466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1/7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996987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9787" y="457200"/>
            <a:ext cx="4714121" cy="61689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600"/>
              <a:t>JOVANOVIC Doryan : Qualité</a:t>
            </a:r>
            <a:endParaRPr sz="2600"/>
          </a:p>
        </p:txBody>
      </p:sp>
      <p:pic>
        <p:nvPicPr>
          <p:cNvPr id="922445205" name=""/>
          <p:cNvPicPr>
            <a:picLocks noChangeAspect="1"/>
          </p:cNvPicPr>
          <p:nvPr>
            <p:ph type="pic" idx="1"/>
          </p:nvPr>
        </p:nvPicPr>
        <p:blipFill>
          <a:blip r:embed="rId2"/>
          <a:stretch/>
        </p:blipFill>
        <p:spPr bwMode="auto">
          <a:xfrm rot="0" flipH="0" flipV="0">
            <a:off x="4297420" y="1074095"/>
            <a:ext cx="7818498" cy="2673788"/>
          </a:xfrm>
          <a:prstGeom prst="rect">
            <a:avLst/>
          </a:prstGeom>
        </p:spPr>
      </p:pic>
      <p:sp>
        <p:nvSpPr>
          <p:cNvPr id="1854194878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1267027"/>
            <a:ext cx="3932236" cy="381158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261850" indent="-261850">
              <a:buFont typeface="Arial"/>
              <a:buChar char="•"/>
              <a:defRPr/>
            </a:pPr>
            <a:r>
              <a:rPr sz="2200">
                <a:solidFill>
                  <a:schemeClr val="tx1">
                    <a:lumMod val="65000"/>
                    <a:lumOff val="35000"/>
                  </a:schemeClr>
                </a:solidFill>
              </a:rPr>
              <a:t>PERT/GANTT</a:t>
            </a:r>
            <a:endParaRPr sz="2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1850" indent="-261850">
              <a:buFont typeface="Arial"/>
              <a:buChar char="•"/>
              <a:defRPr/>
            </a:pPr>
            <a:endParaRPr sz="2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1850" indent="-261850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ensemble des tâches du projet </a:t>
            </a:r>
            <a:endParaRPr lang="fr-FR" sz="22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Arial"/>
              <a:cs typeface="Arial"/>
            </a:endParaRPr>
          </a:p>
          <a:p>
            <a:pPr marL="261850" indent="-261850">
              <a:buFont typeface="Arial"/>
              <a:buChar char="•"/>
              <a:defRPr/>
            </a:pPr>
            <a:endParaRPr sz="2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1850" indent="-261850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évaluation budgétaire</a:t>
            </a:r>
            <a:endParaRPr lang="fr-FR" sz="22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41899900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67446" y="4526604"/>
            <a:ext cx="3486150" cy="2066924"/>
          </a:xfrm>
          <a:prstGeom prst="rect">
            <a:avLst/>
          </a:prstGeom>
        </p:spPr>
      </p:pic>
      <p:pic>
        <p:nvPicPr>
          <p:cNvPr id="58758526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499884" y="4051874"/>
            <a:ext cx="7324724" cy="2428875"/>
          </a:xfrm>
          <a:prstGeom prst="rect">
            <a:avLst/>
          </a:prstGeom>
        </p:spPr>
      </p:pic>
      <p:sp>
        <p:nvSpPr>
          <p:cNvPr id="252865843" name=""/>
          <p:cNvSpPr txBox="1"/>
          <p:nvPr/>
        </p:nvSpPr>
        <p:spPr bwMode="auto">
          <a:xfrm flipH="0" flipV="0">
            <a:off x="11110662" y="6410467"/>
            <a:ext cx="71466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2/7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939391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9787" y="457200"/>
            <a:ext cx="4298669" cy="61689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600"/>
              <a:t>JOVANOVIC Doryan : IHM</a:t>
            </a:r>
            <a:endParaRPr sz="2600"/>
          </a:p>
        </p:txBody>
      </p:sp>
      <p:pic>
        <p:nvPicPr>
          <p:cNvPr id="943578382" name=""/>
          <p:cNvPicPr>
            <a:picLocks noChangeAspect="1"/>
          </p:cNvPicPr>
          <p:nvPr>
            <p:ph type="pic" idx="1"/>
          </p:nvPr>
        </p:nvPicPr>
        <p:blipFill>
          <a:blip r:embed="rId2"/>
          <a:stretch/>
        </p:blipFill>
        <p:spPr bwMode="auto">
          <a:xfrm rot="0" flipH="0" flipV="0">
            <a:off x="5952831" y="197052"/>
            <a:ext cx="4606769" cy="4351243"/>
          </a:xfrm>
          <a:prstGeom prst="rect">
            <a:avLst/>
          </a:prstGeom>
        </p:spPr>
      </p:pic>
      <p:sp>
        <p:nvSpPr>
          <p:cNvPr id="141539881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1267027"/>
            <a:ext cx="3932236" cy="381158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261850" indent="-261850">
              <a:buFont typeface="Arial"/>
              <a:buChar char="•"/>
              <a:defRPr/>
            </a:pPr>
            <a:r>
              <a:rPr sz="2200">
                <a:solidFill>
                  <a:schemeClr val="tx1">
                    <a:lumMod val="65000"/>
                    <a:lumOff val="35000"/>
                  </a:schemeClr>
                </a:solidFill>
              </a:rPr>
              <a:t>Test</a:t>
            </a:r>
            <a:endParaRPr sz="2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1850" indent="-261850">
              <a:buFont typeface="Arial"/>
              <a:buChar char="•"/>
              <a:defRPr/>
            </a:pPr>
            <a:endParaRPr sz="2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1850" indent="-261850">
              <a:buFont typeface="Arial"/>
              <a:buChar char="•"/>
              <a:defRPr/>
            </a:pPr>
            <a:r>
              <a:rPr sz="2200">
                <a:solidFill>
                  <a:schemeClr val="tx1">
                    <a:lumMod val="65000"/>
                    <a:lumOff val="35000"/>
                  </a:schemeClr>
                </a:solidFill>
              </a:rPr>
              <a:t>Rend compte des erreurs ou oublis</a:t>
            </a:r>
            <a:endParaRPr sz="2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1850" indent="-261850">
              <a:buFont typeface="Arial"/>
              <a:buChar char="•"/>
              <a:defRPr/>
            </a:pPr>
            <a:endParaRPr sz="2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1850" indent="-261850">
              <a:buFont typeface="Arial"/>
              <a:buChar char="•"/>
              <a:defRPr/>
            </a:pPr>
            <a:r>
              <a:rPr sz="2200">
                <a:solidFill>
                  <a:schemeClr val="tx1">
                    <a:lumMod val="65000"/>
                    <a:lumOff val="35000"/>
                  </a:schemeClr>
                </a:solidFill>
              </a:rPr>
              <a:t>Amélioration</a:t>
            </a:r>
            <a:endParaRPr sz="2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5770987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952831" y="4823297"/>
            <a:ext cx="4600575" cy="1085850"/>
          </a:xfrm>
          <a:prstGeom prst="rect">
            <a:avLst/>
          </a:prstGeom>
        </p:spPr>
      </p:pic>
      <p:sp>
        <p:nvSpPr>
          <p:cNvPr id="1207294202" name=""/>
          <p:cNvSpPr txBox="1"/>
          <p:nvPr/>
        </p:nvSpPr>
        <p:spPr bwMode="auto">
          <a:xfrm flipH="0" flipV="0">
            <a:off x="11083844" y="6374421"/>
            <a:ext cx="71466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3/7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97393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9787" y="457200"/>
            <a:ext cx="4298669" cy="61689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600"/>
              <a:t>JOVANOVIC Doryan : DOO</a:t>
            </a:r>
            <a:endParaRPr sz="2600"/>
          </a:p>
        </p:txBody>
      </p:sp>
      <p:sp>
        <p:nvSpPr>
          <p:cNvPr id="194429057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1581149"/>
            <a:ext cx="3932236" cy="381158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261850" indent="-261850">
              <a:buFont typeface="Arial"/>
              <a:buChar char="•"/>
              <a:defRPr/>
            </a:pPr>
            <a:r>
              <a:rPr sz="2200">
                <a:solidFill>
                  <a:schemeClr val="tx1">
                    <a:lumMod val="65000"/>
                    <a:lumOff val="35000"/>
                  </a:schemeClr>
                </a:solidFill>
              </a:rPr>
              <a:t>Cas d’utilisation</a:t>
            </a:r>
            <a:endParaRPr sz="2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1850" indent="-261850">
              <a:buFont typeface="Arial"/>
              <a:buChar char="•"/>
              <a:defRPr/>
            </a:pPr>
            <a:endParaRPr sz="2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1850" indent="-261850">
              <a:buFont typeface="Arial"/>
              <a:buChar char="•"/>
              <a:defRPr/>
            </a:pPr>
            <a:r>
              <a:rPr sz="2200">
                <a:solidFill>
                  <a:schemeClr val="tx1">
                    <a:lumMod val="65000"/>
                    <a:lumOff val="35000"/>
                  </a:schemeClr>
                </a:solidFill>
              </a:rPr>
              <a:t>Test modèle</a:t>
            </a:r>
            <a:endParaRPr sz="2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1850" indent="-261850">
              <a:buFont typeface="Arial"/>
              <a:buChar char="•"/>
              <a:defRPr/>
            </a:pPr>
            <a:endParaRPr sz="2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1850" indent="-261850">
              <a:buFont typeface="Arial"/>
              <a:buChar char="•"/>
              <a:defRPr/>
            </a:pPr>
            <a:r>
              <a:rPr lang="fr-FR" sz="2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Vue et évènement</a:t>
            </a:r>
            <a:endParaRPr sz="2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1850" indent="-261850">
              <a:buFont typeface="Arial"/>
              <a:buChar char="•"/>
              <a:defRPr/>
            </a:pPr>
            <a:endParaRPr sz="2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1850" indent="-261850">
              <a:buFont typeface="Arial"/>
              <a:buChar char="•"/>
              <a:defRPr/>
            </a:pPr>
            <a:r>
              <a:rPr sz="2200">
                <a:solidFill>
                  <a:schemeClr val="tx1">
                    <a:lumMod val="65000"/>
                    <a:lumOff val="35000"/>
                  </a:schemeClr>
                </a:solidFill>
              </a:rPr>
              <a:t>Designs</a:t>
            </a:r>
            <a:endParaRPr sz="2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1850" indent="-261850">
              <a:buFont typeface="Arial"/>
              <a:buChar char="•"/>
              <a:defRPr/>
            </a:pPr>
            <a:endParaRPr sz="2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1850" indent="-261850">
              <a:buFont typeface="Arial"/>
              <a:buChar char="•"/>
              <a:defRPr/>
            </a:pPr>
            <a:r>
              <a:rPr sz="2200">
                <a:solidFill>
                  <a:schemeClr val="tx1">
                    <a:lumMod val="65000"/>
                    <a:lumOff val="35000"/>
                  </a:schemeClr>
                </a:solidFill>
              </a:rPr>
              <a:t>Mode nuits</a:t>
            </a:r>
            <a:endParaRPr sz="2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8791628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816971" y="1267027"/>
            <a:ext cx="4558056" cy="2918945"/>
          </a:xfrm>
          <a:prstGeom prst="rect">
            <a:avLst/>
          </a:prstGeom>
        </p:spPr>
      </p:pic>
      <p:pic>
        <p:nvPicPr>
          <p:cNvPr id="341270941" name=""/>
          <p:cNvPicPr>
            <a:picLocks noChangeAspect="1"/>
          </p:cNvPicPr>
          <p:nvPr>
            <p:ph type="pic" idx="1"/>
          </p:nvPr>
        </p:nvPicPr>
        <p:blipFill>
          <a:blip r:embed="rId3"/>
          <a:stretch/>
        </p:blipFill>
        <p:spPr bwMode="auto">
          <a:xfrm rot="0" flipH="0" flipV="0">
            <a:off x="8181767" y="639593"/>
            <a:ext cx="3988977" cy="4123512"/>
          </a:xfrm>
          <a:prstGeom prst="rect">
            <a:avLst/>
          </a:prstGeom>
        </p:spPr>
      </p:pic>
      <p:pic>
        <p:nvPicPr>
          <p:cNvPr id="200757664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250953" y="5329946"/>
            <a:ext cx="4248149" cy="581024"/>
          </a:xfrm>
          <a:prstGeom prst="rect">
            <a:avLst/>
          </a:prstGeom>
        </p:spPr>
      </p:pic>
      <p:sp>
        <p:nvSpPr>
          <p:cNvPr id="1170446750" name=""/>
          <p:cNvSpPr txBox="1"/>
          <p:nvPr/>
        </p:nvSpPr>
        <p:spPr bwMode="auto">
          <a:xfrm flipH="0" flipV="0">
            <a:off x="11083844" y="6374421"/>
            <a:ext cx="71466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4/7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330148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75143" y="33703"/>
            <a:ext cx="8664086" cy="775414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5000" lnSpcReduction="1000"/>
          </a:bodyPr>
          <a:lstStyle>
            <a:lvl1pPr>
              <a:defRPr sz="3200"/>
            </a:lvl1pPr>
          </a:lstStyle>
          <a:p>
            <a:pPr algn="l">
              <a:defRPr/>
            </a:pPr>
            <a:r>
              <a:rPr lang="fr-FR" sz="2600" b="0" i="0" u="sng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AHOUSSI NATHAN : </a:t>
            </a:r>
            <a:r>
              <a:rPr sz="2600" u="sng">
                <a:latin typeface="Times New Roman"/>
                <a:ea typeface="Times New Roman"/>
                <a:cs typeface="Times New Roman"/>
              </a:rPr>
              <a:t>Partie Analyse Fonctionnel</a:t>
            </a:r>
            <a:r>
              <a:rPr sz="2600" u="sng">
                <a:latin typeface="Times New Roman"/>
                <a:ea typeface="Times New Roman"/>
                <a:cs typeface="Times New Roman"/>
              </a:rPr>
              <a:t> ( Qualité ): </a:t>
            </a:r>
            <a:endParaRPr sz="2600" u="sng">
              <a:latin typeface="Times New Roman"/>
              <a:cs typeface="Times New Roman"/>
            </a:endParaRPr>
          </a:p>
        </p:txBody>
      </p:sp>
      <p:pic>
        <p:nvPicPr>
          <p:cNvPr id="39684737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157787" y="1520336"/>
            <a:ext cx="6638924" cy="4476749"/>
          </a:xfrm>
          <a:prstGeom prst="rect">
            <a:avLst/>
          </a:prstGeom>
        </p:spPr>
      </p:pic>
      <p:pic>
        <p:nvPicPr>
          <p:cNvPr id="155028370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80792" y="1410432"/>
            <a:ext cx="4281900" cy="5055576"/>
          </a:xfrm>
          <a:prstGeom prst="rect">
            <a:avLst/>
          </a:prstGeom>
        </p:spPr>
      </p:pic>
      <p:sp>
        <p:nvSpPr>
          <p:cNvPr id="1454714608" name=""/>
          <p:cNvSpPr txBox="1"/>
          <p:nvPr/>
        </p:nvSpPr>
        <p:spPr bwMode="auto">
          <a:xfrm flipH="0" flipV="0">
            <a:off x="11083845" y="6374422"/>
            <a:ext cx="71358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5/7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129350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203365" y="-109903"/>
            <a:ext cx="7546730" cy="793505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>
            <a:lvl1pPr>
              <a:defRPr sz="3200"/>
            </a:lvl1pPr>
          </a:lstStyle>
          <a:p>
            <a:pPr>
              <a:defRPr/>
            </a:pPr>
            <a:r>
              <a:rPr lang="fr-FR" sz="2800" b="0" i="0" u="sng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AHOUSSI NATHAN</a:t>
            </a:r>
            <a:r>
              <a:rPr sz="2800" u="sng">
                <a:latin typeface="Times New Roman"/>
                <a:ea typeface="Times New Roman"/>
                <a:cs typeface="Times New Roman"/>
              </a:rPr>
              <a:t> - Partie Classes UML (JAVA) :</a:t>
            </a:r>
            <a:endParaRPr/>
          </a:p>
        </p:txBody>
      </p:sp>
      <p:pic>
        <p:nvPicPr>
          <p:cNvPr id="91139781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184458" y="952499"/>
            <a:ext cx="5742703" cy="5330336"/>
          </a:xfrm>
          <a:prstGeom prst="rect">
            <a:avLst/>
          </a:prstGeom>
        </p:spPr>
      </p:pic>
      <p:sp>
        <p:nvSpPr>
          <p:cNvPr id="988346674" name=""/>
          <p:cNvSpPr txBox="1"/>
          <p:nvPr/>
        </p:nvSpPr>
        <p:spPr bwMode="auto">
          <a:xfrm flipH="0" flipV="0">
            <a:off x="11102163" y="6282836"/>
            <a:ext cx="82499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6 /7</a:t>
            </a:r>
            <a:endParaRPr/>
          </a:p>
        </p:txBody>
      </p:sp>
      <p:sp>
        <p:nvSpPr>
          <p:cNvPr id="703129413" name=""/>
          <p:cNvSpPr txBox="1"/>
          <p:nvPr/>
        </p:nvSpPr>
        <p:spPr bwMode="auto">
          <a:xfrm flipH="0" flipV="0">
            <a:off x="697932" y="1392115"/>
            <a:ext cx="223471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236252017" name=""/>
          <p:cNvSpPr txBox="1"/>
          <p:nvPr/>
        </p:nvSpPr>
        <p:spPr bwMode="auto">
          <a:xfrm flipH="0" flipV="0">
            <a:off x="533076" y="1904999"/>
            <a:ext cx="5276104" cy="2865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 sz="2600">
                <a:latin typeface="Times New Roman"/>
                <a:ea typeface="Times New Roman"/>
                <a:cs typeface="Times New Roman"/>
              </a:rPr>
              <a:t>Description des classes modèles du projet</a:t>
            </a:r>
            <a:endParaRPr sz="2600"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endParaRPr sz="2600"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sz="2600">
                <a:latin typeface="Times New Roman"/>
                <a:ea typeface="Times New Roman"/>
                <a:cs typeface="Times New Roman"/>
              </a:rPr>
              <a:t>Description de leur attributs et des opérations</a:t>
            </a:r>
            <a:endParaRPr sz="2600"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endParaRPr sz="2600"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sz="2600">
                <a:latin typeface="Times New Roman"/>
                <a:ea typeface="Times New Roman"/>
                <a:cs typeface="Times New Roman"/>
              </a:rPr>
              <a:t>Relation entre les classes</a:t>
            </a:r>
            <a:r>
              <a:rPr sz="2600">
                <a:latin typeface="Times New Roman"/>
                <a:ea typeface="Times New Roman"/>
                <a:cs typeface="Times New Roman"/>
              </a:rPr>
              <a:t> 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959316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1786" y="801"/>
            <a:ext cx="5789225" cy="720236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>
              <a:defRPr sz="3200"/>
            </a:lvl1pPr>
          </a:lstStyle>
          <a:p>
            <a:pPr>
              <a:defRPr/>
            </a:pPr>
            <a:r>
              <a:rPr sz="2600" u="sng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AHOUSSI NATHAN</a:t>
            </a:r>
            <a:r>
              <a:rPr sz="2600" u="sng">
                <a:latin typeface="Times New Roman"/>
                <a:ea typeface="Times New Roman"/>
                <a:cs typeface="Times New Roman"/>
              </a:rPr>
              <a:t> : La partie Java </a:t>
            </a:r>
            <a:endParaRPr>
              <a:latin typeface="Times New Roman"/>
              <a:cs typeface="Times New Roman"/>
            </a:endParaRPr>
          </a:p>
        </p:txBody>
      </p:sp>
      <p:pic>
        <p:nvPicPr>
          <p:cNvPr id="146508383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64873" y="2726267"/>
            <a:ext cx="5313875" cy="3977866"/>
          </a:xfrm>
          <a:prstGeom prst="rect">
            <a:avLst/>
          </a:prstGeom>
        </p:spPr>
      </p:pic>
      <p:pic>
        <p:nvPicPr>
          <p:cNvPr id="185472062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616759" y="92388"/>
            <a:ext cx="6492855" cy="6673223"/>
          </a:xfrm>
          <a:prstGeom prst="rect">
            <a:avLst/>
          </a:prstGeom>
        </p:spPr>
      </p:pic>
      <p:sp>
        <p:nvSpPr>
          <p:cNvPr id="1503909446" name=""/>
          <p:cNvSpPr txBox="1"/>
          <p:nvPr/>
        </p:nvSpPr>
        <p:spPr bwMode="auto">
          <a:xfrm flipH="0" flipV="0">
            <a:off x="116380" y="622788"/>
            <a:ext cx="4864223" cy="21034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 sz="2200">
                <a:solidFill>
                  <a:schemeClr val="tx1"/>
                </a:solidFill>
              </a:rPr>
              <a:t>Les Modèles</a:t>
            </a:r>
            <a:endParaRPr sz="2200">
              <a:solidFill>
                <a:schemeClr val="tx1"/>
              </a:solidFill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sz="2200">
                <a:solidFill>
                  <a:schemeClr val="tx1"/>
                </a:solidFill>
              </a:rPr>
              <a:t>Les Vues</a:t>
            </a:r>
            <a:endParaRPr sz="2200">
              <a:solidFill>
                <a:schemeClr val="tx1"/>
              </a:solidFill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sz="2200">
                <a:solidFill>
                  <a:schemeClr val="tx1"/>
                </a:solidFill>
              </a:rPr>
              <a:t>Les Interfaces</a:t>
            </a:r>
            <a:endParaRPr sz="2200">
              <a:solidFill>
                <a:schemeClr val="tx1"/>
              </a:solidFill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sz="2200">
                <a:solidFill>
                  <a:schemeClr val="tx1"/>
                </a:solidFill>
              </a:rPr>
              <a:t>Les Contrôl</a:t>
            </a:r>
            <a:r>
              <a:rPr sz="2200">
                <a:solidFill>
                  <a:schemeClr val="tx1"/>
                </a:solidFill>
              </a:rPr>
              <a:t>eurs </a:t>
            </a:r>
            <a:endParaRPr sz="2200">
              <a:solidFill>
                <a:schemeClr val="tx1"/>
              </a:solidFill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sz="2200">
                <a:solidFill>
                  <a:schemeClr val="tx1"/>
                </a:solidFill>
              </a:rPr>
              <a:t>Et la Partie test sur l</a:t>
            </a:r>
            <a:r>
              <a:rPr sz="2200">
                <a:solidFill>
                  <a:schemeClr val="bg1"/>
                </a:solidFill>
              </a:rPr>
              <a:t>’</a:t>
            </a:r>
            <a:r>
              <a:rPr sz="2200">
                <a:solidFill>
                  <a:schemeClr val="tx1"/>
                </a:solidFill>
              </a:rPr>
              <a:t>ajout de Carte ( IHM )</a:t>
            </a:r>
            <a:endParaRPr sz="2200">
              <a:solidFill>
                <a:schemeClr val="tx1"/>
              </a:solidFill>
            </a:endParaRPr>
          </a:p>
        </p:txBody>
      </p:sp>
      <p:sp>
        <p:nvSpPr>
          <p:cNvPr id="454616302" name=""/>
          <p:cNvSpPr txBox="1"/>
          <p:nvPr/>
        </p:nvSpPr>
        <p:spPr bwMode="auto">
          <a:xfrm flipH="0" flipV="0">
            <a:off x="11212067" y="6227884"/>
            <a:ext cx="89826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7 / 7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onlyoffice/7.4.0.163</Application>
  <DocSecurity>0</DocSecurity>
  <PresentationFormat>Widescreen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Doryan Jovanovic</cp:lastModifiedBy>
  <cp:revision>8</cp:revision>
  <dcterms:modified xsi:type="dcterms:W3CDTF">2023-06-19T09:40:14Z</dcterms:modified>
  <cp:category/>
  <cp:contentStatus/>
  <cp:version/>
</cp:coreProperties>
</file>