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4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0B0A-9504-423D-865A-68583E6213C3}" type="datetimeFigureOut">
              <a:rPr lang="ko-KR" altLang="en-US" smtClean="0"/>
              <a:t>2016-02-08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3780-31E6-454A-A749-04590AFAC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576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0B0A-9504-423D-865A-68583E6213C3}" type="datetimeFigureOut">
              <a:rPr lang="ko-KR" altLang="en-US" smtClean="0"/>
              <a:t>2016-02-08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3780-31E6-454A-A749-04590AFAC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269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0B0A-9504-423D-865A-68583E6213C3}" type="datetimeFigureOut">
              <a:rPr lang="ko-KR" altLang="en-US" smtClean="0"/>
              <a:t>2016-02-08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3780-31E6-454A-A749-04590AFAC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746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0B0A-9504-423D-865A-68583E6213C3}" type="datetimeFigureOut">
              <a:rPr lang="ko-KR" altLang="en-US" smtClean="0"/>
              <a:t>2016-02-08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3780-31E6-454A-A749-04590AFAC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578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0B0A-9504-423D-865A-68583E6213C3}" type="datetimeFigureOut">
              <a:rPr lang="ko-KR" altLang="en-US" smtClean="0"/>
              <a:t>2016-02-08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3780-31E6-454A-A749-04590AFAC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690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0B0A-9504-423D-865A-68583E6213C3}" type="datetimeFigureOut">
              <a:rPr lang="ko-KR" altLang="en-US" smtClean="0"/>
              <a:t>2016-02-08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3780-31E6-454A-A749-04590AFAC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26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0B0A-9504-423D-865A-68583E6213C3}" type="datetimeFigureOut">
              <a:rPr lang="ko-KR" altLang="en-US" smtClean="0"/>
              <a:t>2016-02-08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3780-31E6-454A-A749-04590AFAC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56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0B0A-9504-423D-865A-68583E6213C3}" type="datetimeFigureOut">
              <a:rPr lang="ko-KR" altLang="en-US" smtClean="0"/>
              <a:t>2016-02-08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3780-31E6-454A-A749-04590AFAC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38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0B0A-9504-423D-865A-68583E6213C3}" type="datetimeFigureOut">
              <a:rPr lang="ko-KR" altLang="en-US" smtClean="0"/>
              <a:t>2016-02-08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3780-31E6-454A-A749-04590AFAC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64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0B0A-9504-423D-865A-68583E6213C3}" type="datetimeFigureOut">
              <a:rPr lang="ko-KR" altLang="en-US" smtClean="0"/>
              <a:t>2016-02-08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3780-31E6-454A-A749-04590AFAC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00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0B0A-9504-423D-865A-68583E6213C3}" type="datetimeFigureOut">
              <a:rPr lang="ko-KR" altLang="en-US" smtClean="0"/>
              <a:t>2016-02-08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3780-31E6-454A-A749-04590AFAC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802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C0B0A-9504-423D-865A-68583E6213C3}" type="datetimeFigureOut">
              <a:rPr lang="ko-KR" altLang="en-US" smtClean="0"/>
              <a:t>2016-02-08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C3780-31E6-454A-A749-04590AFAC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86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690282" y="1075765"/>
            <a:ext cx="636494" cy="394447"/>
          </a:xfrm>
          <a:custGeom>
            <a:avLst/>
            <a:gdLst>
              <a:gd name="connsiteX0" fmla="*/ 0 w 636494"/>
              <a:gd name="connsiteY0" fmla="*/ 98611 h 394447"/>
              <a:gd name="connsiteX1" fmla="*/ 134471 w 636494"/>
              <a:gd name="connsiteY1" fmla="*/ 206188 h 394447"/>
              <a:gd name="connsiteX2" fmla="*/ 313765 w 636494"/>
              <a:gd name="connsiteY2" fmla="*/ 71717 h 394447"/>
              <a:gd name="connsiteX3" fmla="*/ 457200 w 636494"/>
              <a:gd name="connsiteY3" fmla="*/ 0 h 394447"/>
              <a:gd name="connsiteX4" fmla="*/ 564777 w 636494"/>
              <a:gd name="connsiteY4" fmla="*/ 62753 h 394447"/>
              <a:gd name="connsiteX5" fmla="*/ 636494 w 636494"/>
              <a:gd name="connsiteY5" fmla="*/ 116541 h 394447"/>
              <a:gd name="connsiteX6" fmla="*/ 546847 w 636494"/>
              <a:gd name="connsiteY6" fmla="*/ 304800 h 394447"/>
              <a:gd name="connsiteX7" fmla="*/ 313765 w 636494"/>
              <a:gd name="connsiteY7" fmla="*/ 394447 h 394447"/>
              <a:gd name="connsiteX8" fmla="*/ 125506 w 636494"/>
              <a:gd name="connsiteY8" fmla="*/ 331694 h 394447"/>
              <a:gd name="connsiteX9" fmla="*/ 17930 w 636494"/>
              <a:gd name="connsiteY9" fmla="*/ 206188 h 394447"/>
              <a:gd name="connsiteX10" fmla="*/ 0 w 636494"/>
              <a:gd name="connsiteY10" fmla="*/ 98611 h 394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6494" h="394447">
                <a:moveTo>
                  <a:pt x="0" y="98611"/>
                </a:moveTo>
                <a:lnTo>
                  <a:pt x="134471" y="206188"/>
                </a:lnTo>
                <a:lnTo>
                  <a:pt x="313765" y="71717"/>
                </a:lnTo>
                <a:lnTo>
                  <a:pt x="457200" y="0"/>
                </a:lnTo>
                <a:lnTo>
                  <a:pt x="564777" y="62753"/>
                </a:lnTo>
                <a:lnTo>
                  <a:pt x="636494" y="116541"/>
                </a:lnTo>
                <a:lnTo>
                  <a:pt x="546847" y="304800"/>
                </a:lnTo>
                <a:lnTo>
                  <a:pt x="313765" y="394447"/>
                </a:lnTo>
                <a:lnTo>
                  <a:pt x="125506" y="331694"/>
                </a:lnTo>
                <a:lnTo>
                  <a:pt x="17930" y="206188"/>
                </a:lnTo>
                <a:lnTo>
                  <a:pt x="0" y="98611"/>
                </a:ln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690282" y="842682"/>
            <a:ext cx="627530" cy="430306"/>
          </a:xfrm>
          <a:custGeom>
            <a:avLst/>
            <a:gdLst>
              <a:gd name="connsiteX0" fmla="*/ 0 w 627530"/>
              <a:gd name="connsiteY0" fmla="*/ 331694 h 430306"/>
              <a:gd name="connsiteX1" fmla="*/ 125506 w 627530"/>
              <a:gd name="connsiteY1" fmla="*/ 430306 h 430306"/>
              <a:gd name="connsiteX2" fmla="*/ 439271 w 627530"/>
              <a:gd name="connsiteY2" fmla="*/ 268942 h 430306"/>
              <a:gd name="connsiteX3" fmla="*/ 609600 w 627530"/>
              <a:gd name="connsiteY3" fmla="*/ 331694 h 430306"/>
              <a:gd name="connsiteX4" fmla="*/ 627530 w 627530"/>
              <a:gd name="connsiteY4" fmla="*/ 206189 h 430306"/>
              <a:gd name="connsiteX5" fmla="*/ 510989 w 627530"/>
              <a:gd name="connsiteY5" fmla="*/ 44824 h 430306"/>
              <a:gd name="connsiteX6" fmla="*/ 268942 w 627530"/>
              <a:gd name="connsiteY6" fmla="*/ 0 h 430306"/>
              <a:gd name="connsiteX7" fmla="*/ 89647 w 627530"/>
              <a:gd name="connsiteY7" fmla="*/ 89647 h 430306"/>
              <a:gd name="connsiteX8" fmla="*/ 0 w 627530"/>
              <a:gd name="connsiteY8" fmla="*/ 179294 h 430306"/>
              <a:gd name="connsiteX9" fmla="*/ 0 w 627530"/>
              <a:gd name="connsiteY9" fmla="*/ 331694 h 430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27530" h="430306">
                <a:moveTo>
                  <a:pt x="0" y="331694"/>
                </a:moveTo>
                <a:lnTo>
                  <a:pt x="125506" y="430306"/>
                </a:lnTo>
                <a:lnTo>
                  <a:pt x="439271" y="268942"/>
                </a:lnTo>
                <a:lnTo>
                  <a:pt x="609600" y="331694"/>
                </a:lnTo>
                <a:lnTo>
                  <a:pt x="627530" y="206189"/>
                </a:lnTo>
                <a:lnTo>
                  <a:pt x="510989" y="44824"/>
                </a:lnTo>
                <a:lnTo>
                  <a:pt x="268942" y="0"/>
                </a:lnTo>
                <a:lnTo>
                  <a:pt x="89647" y="89647"/>
                </a:lnTo>
                <a:lnTo>
                  <a:pt x="0" y="179294"/>
                </a:lnTo>
                <a:lnTo>
                  <a:pt x="0" y="331694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사각형 설명선 1"/>
          <p:cNvSpPr/>
          <p:nvPr/>
        </p:nvSpPr>
        <p:spPr>
          <a:xfrm>
            <a:off x="467544" y="620688"/>
            <a:ext cx="1872208" cy="1080120"/>
          </a:xfrm>
          <a:prstGeom prst="wedgeRoundRectCallout">
            <a:avLst>
              <a:gd name="adj1" fmla="val 21783"/>
              <a:gd name="adj2" fmla="val 62500"/>
              <a:gd name="adj3" fmla="val 16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683568" y="836712"/>
            <a:ext cx="648072" cy="63400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681318" y="1073491"/>
            <a:ext cx="636494" cy="201278"/>
          </a:xfrm>
          <a:custGeom>
            <a:avLst/>
            <a:gdLst>
              <a:gd name="connsiteX0" fmla="*/ 0 w 636494"/>
              <a:gd name="connsiteY0" fmla="*/ 82956 h 201278"/>
              <a:gd name="connsiteX1" fmla="*/ 161364 w 636494"/>
              <a:gd name="connsiteY1" fmla="*/ 199497 h 201278"/>
              <a:gd name="connsiteX2" fmla="*/ 439270 w 636494"/>
              <a:gd name="connsiteY2" fmla="*/ 2274 h 201278"/>
              <a:gd name="connsiteX3" fmla="*/ 636494 w 636494"/>
              <a:gd name="connsiteY3" fmla="*/ 109850 h 20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494" h="201278">
                <a:moveTo>
                  <a:pt x="0" y="82956"/>
                </a:moveTo>
                <a:cubicBezTo>
                  <a:pt x="44076" y="147950"/>
                  <a:pt x="88152" y="212944"/>
                  <a:pt x="161364" y="199497"/>
                </a:cubicBezTo>
                <a:cubicBezTo>
                  <a:pt x="234576" y="186050"/>
                  <a:pt x="360082" y="17215"/>
                  <a:pt x="439270" y="2274"/>
                </a:cubicBezTo>
                <a:cubicBezTo>
                  <a:pt x="518458" y="-12667"/>
                  <a:pt x="577476" y="48591"/>
                  <a:pt x="636494" y="109850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1545450" y="908720"/>
            <a:ext cx="57827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45450" y="1079050"/>
            <a:ext cx="57827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545450" y="1232756"/>
            <a:ext cx="57827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545450" y="1412776"/>
            <a:ext cx="57827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6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faith</dc:creator>
  <cp:lastModifiedBy>faith</cp:lastModifiedBy>
  <cp:revision>2</cp:revision>
  <dcterms:created xsi:type="dcterms:W3CDTF">2016-02-08T06:21:32Z</dcterms:created>
  <dcterms:modified xsi:type="dcterms:W3CDTF">2016-02-08T07:56:35Z</dcterms:modified>
</cp:coreProperties>
</file>