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4" y="-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8EA9-BA0F-4CFE-A0F1-178CC07F99D8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A093-ABC9-4DB5-86FD-4D3D327B8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44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8EA9-BA0F-4CFE-A0F1-178CC07F99D8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A093-ABC9-4DB5-86FD-4D3D327B8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18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8EA9-BA0F-4CFE-A0F1-178CC07F99D8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A093-ABC9-4DB5-86FD-4D3D327B8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2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8EA9-BA0F-4CFE-A0F1-178CC07F99D8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A093-ABC9-4DB5-86FD-4D3D327B8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08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8EA9-BA0F-4CFE-A0F1-178CC07F99D8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A093-ABC9-4DB5-86FD-4D3D327B8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27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8EA9-BA0F-4CFE-A0F1-178CC07F99D8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A093-ABC9-4DB5-86FD-4D3D327B8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11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8EA9-BA0F-4CFE-A0F1-178CC07F99D8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A093-ABC9-4DB5-86FD-4D3D327B8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55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8EA9-BA0F-4CFE-A0F1-178CC07F99D8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A093-ABC9-4DB5-86FD-4D3D327B8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36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8EA9-BA0F-4CFE-A0F1-178CC07F99D8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A093-ABC9-4DB5-86FD-4D3D327B8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5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8EA9-BA0F-4CFE-A0F1-178CC07F99D8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A093-ABC9-4DB5-86FD-4D3D327B8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8EA9-BA0F-4CFE-A0F1-178CC07F99D8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A093-ABC9-4DB5-86FD-4D3D327B8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41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48EA9-BA0F-4CFE-A0F1-178CC07F99D8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DA093-ABC9-4DB5-86FD-4D3D327B8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1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买卖股票的最佳时机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3595742"/>
            <a:ext cx="7612661" cy="166835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 买卖股票的最佳时机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给定一个数组，它的第 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 个元素是一支给定股票第 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 天的价格。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如果你最多只允许完成一笔交易（即买入和卖出一支股票），设计一个算法来计算你所能获取的最大利润。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注意你不能在买入股票前卖出股票。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示例 1:</a:t>
            </a:r>
            <a:endParaRPr kumimoji="0" lang="zh-CN" altLang="zh-CN" sz="1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输入: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[7,1,5,3,6,4]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输出: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5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解释: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在第 2 天（股票价格 = 1）的时候买入，在第 5 天（股票价格 = 6）的时候卖出，最大利润 = 6-1 = 5 。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注意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利润不能是 7-1 = 6, 因为卖出价格需要大于买入价格。 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示例 2:</a:t>
            </a:r>
            <a:endParaRPr kumimoji="0" lang="zh-CN" altLang="zh-CN" sz="1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输入: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[7,6,4,3,1]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输出: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0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解释: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在这种情况下, 没有交易完成, 所以最大利润为 0。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86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股票最佳时机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、分为</a:t>
            </a:r>
            <a:r>
              <a:rPr lang="en-US" altLang="zh-CN" dirty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i-1.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、如果</a:t>
            </a:r>
            <a:r>
              <a:rPr lang="en-US" altLang="zh-CN" dirty="0" smtClean="0"/>
              <a:t>I </a:t>
            </a:r>
            <a:r>
              <a:rPr lang="zh-CN" altLang="en-US" dirty="0" smtClean="0"/>
              <a:t>参与卖出</a:t>
            </a:r>
            <a:r>
              <a:rPr lang="en-US" altLang="zh-CN" dirty="0" smtClean="0"/>
              <a:t>,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i-1 </a:t>
            </a:r>
            <a:r>
              <a:rPr lang="zh-CN" altLang="en-US" dirty="0" smtClean="0"/>
              <a:t>有结果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im,in</a:t>
            </a:r>
            <a:r>
              <a:rPr lang="en-US" altLang="zh-CN" dirty="0" smtClean="0"/>
              <a:t>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）如果</a:t>
            </a:r>
            <a:r>
              <a:rPr lang="en-US" altLang="zh-CN" dirty="0" smtClean="0"/>
              <a:t>I &gt; f(i-1) </a:t>
            </a:r>
            <a:r>
              <a:rPr lang="zh-CN" altLang="en-US" dirty="0" smtClean="0"/>
              <a:t>结果中的</a:t>
            </a:r>
            <a:r>
              <a:rPr lang="en-US" altLang="zh-CN" dirty="0" smtClean="0"/>
              <a:t>max. 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= f(i-1)+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-in)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(2)    </a:t>
            </a:r>
            <a:r>
              <a:rPr lang="zh-CN" altLang="en-US" dirty="0" smtClean="0"/>
              <a:t>如果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</a:t>
            </a:r>
            <a:r>
              <a:rPr lang="en-US" altLang="zh-CN" dirty="0"/>
              <a:t> f(i-1) </a:t>
            </a:r>
            <a:r>
              <a:rPr lang="zh-CN" altLang="en-US" dirty="0"/>
              <a:t>结果中的</a:t>
            </a:r>
            <a:r>
              <a:rPr lang="en-US" altLang="zh-CN" dirty="0"/>
              <a:t>max</a:t>
            </a:r>
            <a:r>
              <a:rPr lang="en-US" altLang="zh-CN" dirty="0" smtClean="0"/>
              <a:t>. 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=f(i-1)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如果</a:t>
            </a:r>
            <a:r>
              <a:rPr lang="en-US" altLang="zh-CN" dirty="0"/>
              <a:t>I </a:t>
            </a:r>
            <a:r>
              <a:rPr lang="zh-CN" altLang="en-US" dirty="0"/>
              <a:t>参与卖出</a:t>
            </a:r>
            <a:r>
              <a:rPr lang="en-US" altLang="zh-CN" dirty="0"/>
              <a:t>, </a:t>
            </a:r>
            <a:r>
              <a:rPr lang="zh-CN" altLang="en-US" dirty="0"/>
              <a:t>第</a:t>
            </a:r>
            <a:r>
              <a:rPr lang="en-US" altLang="zh-CN" dirty="0"/>
              <a:t>i-1 </a:t>
            </a:r>
            <a:r>
              <a:rPr lang="zh-CN" altLang="en-US" dirty="0"/>
              <a:t>未</a:t>
            </a:r>
            <a:r>
              <a:rPr lang="zh-CN" altLang="en-US" dirty="0" smtClean="0"/>
              <a:t>结果</a:t>
            </a:r>
            <a:r>
              <a:rPr lang="en-US" altLang="zh-CN" dirty="0" smtClean="0"/>
              <a:t>[i-1,i-1]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</a:t>
            </a:r>
            <a:r>
              <a:rPr lang="en-US" altLang="zh-CN" dirty="0" err="1"/>
              <a:t>i</a:t>
            </a:r>
            <a:r>
              <a:rPr lang="en-US" altLang="zh-CN" dirty="0"/>
              <a:t>&lt;= f(i-1</a:t>
            </a:r>
            <a:r>
              <a:rPr lang="en-US" altLang="zh-CN" dirty="0" smtClean="0"/>
              <a:t>)</a:t>
            </a:r>
            <a:r>
              <a:rPr lang="zh-CN" altLang="en-US" dirty="0"/>
              <a:t>结果中的</a:t>
            </a:r>
            <a:r>
              <a:rPr lang="en-US" altLang="zh-CN" dirty="0"/>
              <a:t>max. f(</a:t>
            </a:r>
            <a:r>
              <a:rPr lang="en-US" altLang="zh-CN" dirty="0" err="1"/>
              <a:t>i</a:t>
            </a:r>
            <a:r>
              <a:rPr lang="en-US" altLang="zh-CN" dirty="0"/>
              <a:t>) =f(i-1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/>
              <a:t>如果</a:t>
            </a:r>
            <a:r>
              <a:rPr lang="en-US" altLang="zh-CN" dirty="0"/>
              <a:t>I &gt; f(i-1) </a:t>
            </a:r>
            <a:r>
              <a:rPr lang="zh-CN" altLang="en-US" dirty="0"/>
              <a:t>结果中的</a:t>
            </a:r>
            <a:r>
              <a:rPr lang="en-US" altLang="zh-CN" dirty="0"/>
              <a:t>max. f(</a:t>
            </a:r>
            <a:r>
              <a:rPr lang="en-US" altLang="zh-CN" dirty="0" err="1"/>
              <a:t>i</a:t>
            </a:r>
            <a:r>
              <a:rPr lang="en-US" altLang="zh-CN" dirty="0"/>
              <a:t>) = f(i-1)+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-in)</a:t>
            </a:r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、结束条件：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635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性能达不到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class Solution(object):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maxProfit_proc</a:t>
            </a:r>
            <a:r>
              <a:rPr lang="en-US" altLang="zh-CN" dirty="0"/>
              <a:t>(self, prices):</a:t>
            </a:r>
          </a:p>
          <a:p>
            <a:r>
              <a:rPr lang="en-US" altLang="zh-CN" dirty="0"/>
              <a:t>        """</a:t>
            </a:r>
          </a:p>
          <a:p>
            <a:r>
              <a:rPr lang="en-US" altLang="zh-CN" dirty="0"/>
              <a:t>        :type prices: List[</a:t>
            </a:r>
            <a:r>
              <a:rPr lang="en-US" altLang="zh-CN" dirty="0" err="1"/>
              <a:t>int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        :</a:t>
            </a:r>
            <a:r>
              <a:rPr lang="en-US" altLang="zh-CN" dirty="0" err="1"/>
              <a:t>rtype</a:t>
            </a:r>
            <a:r>
              <a:rPr lang="en-US" altLang="zh-CN" dirty="0"/>
              <a:t>: </a:t>
            </a:r>
            <a:r>
              <a:rPr lang="en-US" altLang="zh-CN" dirty="0" err="1"/>
              <a:t>int</a:t>
            </a:r>
            <a:endParaRPr lang="en-US" altLang="zh-CN" dirty="0"/>
          </a:p>
          <a:p>
            <a:r>
              <a:rPr lang="en-US" altLang="zh-CN" dirty="0"/>
              <a:t>        """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len_pric</a:t>
            </a:r>
            <a:r>
              <a:rPr lang="en-US" altLang="zh-CN" dirty="0"/>
              <a:t>=</a:t>
            </a:r>
            <a:r>
              <a:rPr lang="en-US" altLang="zh-CN" dirty="0" err="1"/>
              <a:t>len</a:t>
            </a:r>
            <a:r>
              <a:rPr lang="en-US" altLang="zh-CN" dirty="0"/>
              <a:t>(prices)</a:t>
            </a:r>
          </a:p>
          <a:p>
            <a:r>
              <a:rPr lang="en-US" altLang="zh-CN" dirty="0"/>
              <a:t>        if </a:t>
            </a:r>
            <a:r>
              <a:rPr lang="en-US" altLang="zh-CN" dirty="0" err="1"/>
              <a:t>len_pric</a:t>
            </a:r>
            <a:r>
              <a:rPr lang="en-US" altLang="zh-CN" dirty="0"/>
              <a:t> == 2:</a:t>
            </a:r>
          </a:p>
          <a:p>
            <a:r>
              <a:rPr lang="en-US" altLang="zh-CN" dirty="0"/>
              <a:t>            if prices[0]&lt;=prices[1]:</a:t>
            </a:r>
          </a:p>
          <a:p>
            <a:r>
              <a:rPr lang="en-US" altLang="zh-CN" dirty="0"/>
              <a:t>                ret=[]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ret.append</a:t>
            </a:r>
            <a:r>
              <a:rPr lang="en-US" altLang="zh-CN" dirty="0"/>
              <a:t>(prices[0])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ret.append</a:t>
            </a:r>
            <a:r>
              <a:rPr lang="en-US" altLang="zh-CN" dirty="0"/>
              <a:t>(prices[1])</a:t>
            </a:r>
          </a:p>
          <a:p>
            <a:r>
              <a:rPr lang="en-US" altLang="zh-CN" dirty="0"/>
              <a:t>                return ret</a:t>
            </a:r>
          </a:p>
          <a:p>
            <a:r>
              <a:rPr lang="en-US" altLang="zh-CN" dirty="0"/>
              <a:t>            else:</a:t>
            </a:r>
          </a:p>
          <a:p>
            <a:r>
              <a:rPr lang="en-US" altLang="zh-CN" dirty="0"/>
              <a:t>                ret=[]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ret.append</a:t>
            </a:r>
            <a:r>
              <a:rPr lang="en-US" altLang="zh-CN" dirty="0"/>
              <a:t>(prices[1])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ret.append</a:t>
            </a:r>
            <a:r>
              <a:rPr lang="en-US" altLang="zh-CN" dirty="0"/>
              <a:t>(prices[1])</a:t>
            </a:r>
          </a:p>
          <a:p>
            <a:r>
              <a:rPr lang="en-US" altLang="zh-CN" dirty="0"/>
              <a:t>                return ret        </a:t>
            </a:r>
          </a:p>
          <a:p>
            <a:r>
              <a:rPr lang="en-US" altLang="zh-CN" dirty="0"/>
              <a:t>        ret = </a:t>
            </a:r>
            <a:r>
              <a:rPr lang="en-US" altLang="zh-CN" dirty="0" err="1"/>
              <a:t>self.maxProfit_proc</a:t>
            </a:r>
            <a:r>
              <a:rPr lang="en-US" altLang="zh-CN" dirty="0"/>
              <a:t>(prices[:-1])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tmp</a:t>
            </a:r>
            <a:r>
              <a:rPr lang="en-US" altLang="zh-CN" dirty="0"/>
              <a:t> = min(prices[:-1])</a:t>
            </a:r>
          </a:p>
          <a:p>
            <a:r>
              <a:rPr lang="en-US" altLang="zh-CN" dirty="0"/>
              <a:t>        if prices[-1]-</a:t>
            </a:r>
            <a:r>
              <a:rPr lang="en-US" altLang="zh-CN" dirty="0" err="1"/>
              <a:t>tmp</a:t>
            </a:r>
            <a:r>
              <a:rPr lang="en-US" altLang="zh-CN" dirty="0"/>
              <a:t>&gt;ret[1]-ret[0]:</a:t>
            </a:r>
          </a:p>
          <a:p>
            <a:r>
              <a:rPr lang="en-US" altLang="zh-CN" dirty="0"/>
              <a:t>            ret[1] = prices[-1]</a:t>
            </a:r>
          </a:p>
          <a:p>
            <a:r>
              <a:rPr lang="en-US" altLang="zh-CN" dirty="0"/>
              <a:t>            ret[0]=</a:t>
            </a:r>
            <a:r>
              <a:rPr lang="en-US" altLang="zh-CN" dirty="0" err="1"/>
              <a:t>tmp</a:t>
            </a:r>
            <a:endParaRPr lang="en-US" altLang="zh-CN" dirty="0"/>
          </a:p>
          <a:p>
            <a:r>
              <a:rPr lang="en-US" altLang="zh-CN" dirty="0"/>
              <a:t>            return ret</a:t>
            </a:r>
          </a:p>
          <a:p>
            <a:r>
              <a:rPr lang="en-US" altLang="zh-CN" dirty="0"/>
              <a:t>        else:</a:t>
            </a:r>
          </a:p>
          <a:p>
            <a:r>
              <a:rPr lang="en-US" altLang="zh-CN" dirty="0"/>
              <a:t>            return ret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maxProfit</a:t>
            </a:r>
            <a:r>
              <a:rPr lang="en-US" altLang="zh-CN" dirty="0"/>
              <a:t>(self, prices):</a:t>
            </a:r>
          </a:p>
          <a:p>
            <a:r>
              <a:rPr lang="en-US" altLang="zh-CN" dirty="0"/>
              <a:t>        """</a:t>
            </a:r>
          </a:p>
          <a:p>
            <a:r>
              <a:rPr lang="en-US" altLang="zh-CN" dirty="0"/>
              <a:t>        :type prices: List[</a:t>
            </a:r>
            <a:r>
              <a:rPr lang="en-US" altLang="zh-CN" dirty="0" err="1"/>
              <a:t>int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        :</a:t>
            </a:r>
            <a:r>
              <a:rPr lang="en-US" altLang="zh-CN" dirty="0" err="1"/>
              <a:t>rtype</a:t>
            </a:r>
            <a:r>
              <a:rPr lang="en-US" altLang="zh-CN" dirty="0"/>
              <a:t>: </a:t>
            </a:r>
            <a:r>
              <a:rPr lang="en-US" altLang="zh-CN" dirty="0" err="1"/>
              <a:t>int</a:t>
            </a:r>
            <a:endParaRPr lang="en-US" altLang="zh-CN" dirty="0"/>
          </a:p>
          <a:p>
            <a:r>
              <a:rPr lang="en-US" altLang="zh-CN" dirty="0"/>
              <a:t>        """</a:t>
            </a:r>
          </a:p>
          <a:p>
            <a:r>
              <a:rPr lang="en-US" altLang="zh-CN" dirty="0"/>
              <a:t>        if </a:t>
            </a:r>
            <a:r>
              <a:rPr lang="en-US" altLang="zh-CN" dirty="0" err="1"/>
              <a:t>len</a:t>
            </a:r>
            <a:r>
              <a:rPr lang="en-US" altLang="zh-CN" dirty="0"/>
              <a:t>(prices)&lt;2:</a:t>
            </a:r>
          </a:p>
          <a:p>
            <a:r>
              <a:rPr lang="en-US" altLang="zh-CN" dirty="0"/>
              <a:t>            return 0</a:t>
            </a:r>
          </a:p>
          <a:p>
            <a:r>
              <a:rPr lang="en-US" altLang="zh-CN" dirty="0"/>
              <a:t>        ret = </a:t>
            </a:r>
            <a:r>
              <a:rPr lang="en-US" altLang="zh-CN" dirty="0" err="1"/>
              <a:t>self.maxProfit_proc</a:t>
            </a:r>
            <a:r>
              <a:rPr lang="en-US" altLang="zh-CN" dirty="0"/>
              <a:t>(prices)</a:t>
            </a:r>
          </a:p>
          <a:p>
            <a:r>
              <a:rPr lang="en-US" altLang="zh-CN" dirty="0"/>
              <a:t>        return ret[1]-ret[0]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17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624" y="1825625"/>
            <a:ext cx="96687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2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283</Words>
  <Application>Microsoft Office PowerPoint</Application>
  <PresentationFormat>宽屏</PresentationFormat>
  <Paragraphs>57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-apple-system</vt:lpstr>
      <vt:lpstr>Arial Unicode MS</vt:lpstr>
      <vt:lpstr>SFMono-Regular</vt:lpstr>
      <vt:lpstr>宋体</vt:lpstr>
      <vt:lpstr>Arial</vt:lpstr>
      <vt:lpstr>Calibri</vt:lpstr>
      <vt:lpstr>Calibri Light</vt:lpstr>
      <vt:lpstr>Office 主题</vt:lpstr>
      <vt:lpstr>买卖股票的最佳时机</vt:lpstr>
      <vt:lpstr>股票最佳时机</vt:lpstr>
      <vt:lpstr>性能达不到</vt:lpstr>
      <vt:lpstr>思路2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买卖股票的最佳时机</dc:title>
  <dc:creator>523579740@qq.com</dc:creator>
  <cp:lastModifiedBy>523579740@qq.com</cp:lastModifiedBy>
  <cp:revision>5</cp:revision>
  <dcterms:created xsi:type="dcterms:W3CDTF">2020-02-10T08:56:55Z</dcterms:created>
  <dcterms:modified xsi:type="dcterms:W3CDTF">2020-02-12T08:04:41Z</dcterms:modified>
</cp:coreProperties>
</file>