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4" y="-290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BDF1C-FE04-47D4-8DA9-E4F0A9021D79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5C8D0-FFD5-4EBF-B64C-A74E87CC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5C8D0-FFD5-4EBF-B64C-A74E87CCD1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6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4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D953-A769-46DA-93D5-1C281A8309C3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F73C-0EA6-424B-9A8D-CD99D92CA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65161"/>
            <a:ext cx="128240" cy="3141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3690" y="21679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 Definition for singly-linked list.</a:t>
            </a:r>
          </a:p>
          <a:p>
            <a:r>
              <a:rPr lang="en-US" altLang="zh-CN" dirty="0" smtClean="0"/>
              <a:t># class </a:t>
            </a:r>
            <a:r>
              <a:rPr lang="en-US" altLang="zh-CN" dirty="0" err="1" smtClean="0"/>
              <a:t>ListNode</a:t>
            </a:r>
            <a:r>
              <a:rPr lang="en-US" altLang="zh-CN" dirty="0" smtClean="0"/>
              <a:t>(object):</a:t>
            </a:r>
          </a:p>
          <a:p>
            <a:r>
              <a:rPr lang="en-US" altLang="zh-CN" dirty="0" smtClean="0"/>
              <a:t># 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x):</a:t>
            </a:r>
          </a:p>
          <a:p>
            <a:r>
              <a:rPr lang="en-US" altLang="zh-CN" dirty="0" smtClean="0"/>
              <a:t>#         </a:t>
            </a:r>
            <a:r>
              <a:rPr lang="en-US" altLang="zh-CN" dirty="0" err="1" smtClean="0"/>
              <a:t>self.val</a:t>
            </a:r>
            <a:r>
              <a:rPr lang="en-US" altLang="zh-CN" dirty="0" smtClean="0"/>
              <a:t> = x</a:t>
            </a:r>
          </a:p>
          <a:p>
            <a:r>
              <a:rPr lang="en-US" altLang="zh-CN" dirty="0" smtClean="0"/>
              <a:t>#         </a:t>
            </a:r>
            <a:r>
              <a:rPr lang="en-US" altLang="zh-CN" dirty="0" err="1" smtClean="0"/>
              <a:t>self.next</a:t>
            </a:r>
            <a:r>
              <a:rPr lang="en-US" altLang="zh-CN" dirty="0" smtClean="0"/>
              <a:t> = None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Solution(object):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mergeTwoLists</a:t>
            </a:r>
            <a:r>
              <a:rPr lang="en-US" altLang="zh-CN" dirty="0" smtClean="0"/>
              <a:t>(self, l1, l2):</a:t>
            </a:r>
          </a:p>
          <a:p>
            <a:r>
              <a:rPr lang="en-US" altLang="zh-CN" dirty="0" smtClean="0"/>
              <a:t>        """</a:t>
            </a:r>
          </a:p>
          <a:p>
            <a:r>
              <a:rPr lang="en-US" altLang="zh-CN" dirty="0" smtClean="0"/>
              <a:t>        :type l1: </a:t>
            </a:r>
            <a:r>
              <a:rPr lang="en-US" altLang="zh-CN" dirty="0" err="1" smtClean="0"/>
              <a:t>ListNode</a:t>
            </a:r>
            <a:endParaRPr lang="en-US" altLang="zh-CN" dirty="0" smtClean="0"/>
          </a:p>
          <a:p>
            <a:r>
              <a:rPr lang="en-US" altLang="zh-CN" dirty="0" smtClean="0"/>
              <a:t>        :type l2: </a:t>
            </a:r>
            <a:r>
              <a:rPr lang="en-US" altLang="zh-CN" dirty="0" err="1" smtClean="0"/>
              <a:t>ListNode</a:t>
            </a:r>
            <a:endParaRPr lang="en-US" altLang="zh-CN" dirty="0" smtClean="0"/>
          </a:p>
          <a:p>
            <a:r>
              <a:rPr lang="en-US" altLang="zh-CN" dirty="0" smtClean="0"/>
              <a:t>        :</a:t>
            </a:r>
            <a:r>
              <a:rPr lang="en-US" altLang="zh-CN" dirty="0" err="1" smtClean="0"/>
              <a:t>rtype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ListNode</a:t>
            </a:r>
            <a:endParaRPr lang="en-US" altLang="zh-CN" dirty="0" smtClean="0"/>
          </a:p>
          <a:p>
            <a:r>
              <a:rPr lang="en-US" altLang="zh-CN" dirty="0" smtClean="0"/>
              <a:t>        """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" y="932017"/>
            <a:ext cx="1219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两个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有序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链表合并为一个新的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有序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链表并返回。新链表是通过拼接给定的两个链表的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所有节点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组成的。 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示例：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输入：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1-&gt;2-&gt;4, 1-&gt;3-&gt;4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输出：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1-&gt;1-&gt;2-&gt;3-&gt;4-&gt;4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89485" y="21980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题目分析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78669" y="2989386"/>
            <a:ext cx="2356339" cy="1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42738" y="2883877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链表的类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：值和下一个地址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 type l1: </a:t>
            </a:r>
            <a:r>
              <a:rPr lang="en-US" altLang="zh-CN" dirty="0" err="1" smtClean="0"/>
              <a:t>ListNode</a:t>
            </a:r>
            <a:endParaRPr lang="en-US" altLang="zh-CN" dirty="0" smtClean="0"/>
          </a:p>
          <a:p>
            <a:r>
              <a:rPr lang="en-US" altLang="zh-CN" dirty="0" smtClean="0"/>
              <a:t> type l2: </a:t>
            </a:r>
            <a:r>
              <a:rPr lang="en-US" altLang="zh-CN" dirty="0" err="1" smtClean="0"/>
              <a:t>ListNode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(None)</a:t>
            </a:r>
          </a:p>
          <a:p>
            <a:r>
              <a:rPr lang="en-US" altLang="zh-CN" dirty="0" smtClean="0"/>
              <a:t>L1  </a:t>
            </a:r>
            <a:r>
              <a:rPr lang="zh-CN" altLang="en-US" dirty="0" smtClean="0"/>
              <a:t>为空，结果为</a:t>
            </a:r>
            <a:r>
              <a:rPr lang="en-US" altLang="zh-CN" dirty="0" smtClean="0"/>
              <a:t>l2</a:t>
            </a:r>
          </a:p>
          <a:p>
            <a:r>
              <a:rPr lang="en-US" altLang="zh-CN" dirty="0" smtClean="0"/>
              <a:t>L2 </a:t>
            </a:r>
            <a:r>
              <a:rPr lang="zh-CN" altLang="en-US" dirty="0" smtClean="0"/>
              <a:t>为空，结果为</a:t>
            </a:r>
            <a:r>
              <a:rPr lang="en-US" altLang="zh-CN" dirty="0" smtClean="0"/>
              <a:t>L1</a:t>
            </a:r>
          </a:p>
          <a:p>
            <a:r>
              <a:rPr lang="zh-CN" altLang="en-US" dirty="0" smtClean="0"/>
              <a:t>同时为空，类似于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l1 </a:t>
            </a:r>
            <a:r>
              <a:rPr lang="zh-CN" altLang="en-US" dirty="0" smtClean="0"/>
              <a:t>长度不一样。</a:t>
            </a:r>
            <a:endParaRPr lang="en-US" altLang="zh-CN" dirty="0" smtClean="0"/>
          </a:p>
          <a:p>
            <a:r>
              <a:rPr lang="zh-CN" altLang="en-US" dirty="0" smtClean="0"/>
              <a:t>不一样长：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判断哪一个先出现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，另一个不为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，拼接在后面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None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None</a:t>
            </a:r>
          </a:p>
          <a:p>
            <a:pPr marL="0" indent="0">
              <a:buNone/>
            </a:pPr>
            <a:r>
              <a:rPr lang="zh-CN" altLang="en-US" dirty="0" smtClean="0"/>
              <a:t>同时为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，类似第一种。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13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链表长度不确定：</a:t>
            </a:r>
            <a:endParaRPr lang="en-US" altLang="zh-CN" dirty="0" smtClean="0"/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l1 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l1.val&gt;=l2.val, </a:t>
            </a:r>
            <a:r>
              <a:rPr lang="zh-CN" altLang="en-US" dirty="0" smtClean="0"/>
              <a:t>先添加</a:t>
            </a:r>
            <a:r>
              <a:rPr lang="en-US" altLang="zh-CN" dirty="0" smtClean="0"/>
              <a:t>l1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Else: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l2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代码：重新创建所有节点，会超出时间。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Solution(object):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mergeTwoLists</a:t>
            </a:r>
            <a:r>
              <a:rPr lang="en-US" altLang="zh-CN" dirty="0"/>
              <a:t>(self, l1, l2):</a:t>
            </a:r>
          </a:p>
          <a:p>
            <a:pPr marL="0" indent="0">
              <a:buNone/>
            </a:pPr>
            <a:r>
              <a:rPr lang="en-US" altLang="zh-CN" dirty="0"/>
              <a:t>        """</a:t>
            </a:r>
          </a:p>
          <a:p>
            <a:pPr marL="0" indent="0">
              <a:buNone/>
            </a:pPr>
            <a:r>
              <a:rPr lang="en-US" altLang="zh-CN" dirty="0"/>
              <a:t>        :type l1: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:type l2: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:</a:t>
            </a:r>
            <a:r>
              <a:rPr lang="en-US" altLang="zh-CN" dirty="0" err="1"/>
              <a:t>rtype</a:t>
            </a:r>
            <a:r>
              <a:rPr lang="en-US" altLang="zh-CN" dirty="0"/>
              <a:t>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"""</a:t>
            </a:r>
          </a:p>
          <a:p>
            <a:pPr marL="0" indent="0">
              <a:buNone/>
            </a:pPr>
            <a:r>
              <a:rPr lang="en-US" altLang="zh-CN" dirty="0"/>
              <a:t>        if l1==None:</a:t>
            </a:r>
          </a:p>
          <a:p>
            <a:pPr marL="0" indent="0">
              <a:buNone/>
            </a:pPr>
            <a:r>
              <a:rPr lang="en-US" altLang="zh-CN" dirty="0"/>
              <a:t>            return l2</a:t>
            </a:r>
          </a:p>
          <a:p>
            <a:pPr marL="0" indent="0">
              <a:buNone/>
            </a:pPr>
            <a:r>
              <a:rPr lang="en-US" altLang="zh-CN" dirty="0"/>
              <a:t>        if l2==None:</a:t>
            </a:r>
          </a:p>
          <a:p>
            <a:pPr marL="0" indent="0">
              <a:buNone/>
            </a:pPr>
            <a:r>
              <a:rPr lang="en-US" altLang="zh-CN" dirty="0"/>
              <a:t>            return l1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    while l1.next!=None or l2.next!=None:</a:t>
            </a:r>
          </a:p>
          <a:p>
            <a:pPr marL="0" indent="0">
              <a:buNone/>
            </a:pPr>
            <a:r>
              <a:rPr lang="en-US" altLang="zh-CN" dirty="0"/>
              <a:t>            if l1.val&gt;=l2.val:</a:t>
            </a:r>
          </a:p>
          <a:p>
            <a:pPr marL="0" indent="0">
              <a:buNone/>
            </a:pPr>
            <a:r>
              <a:rPr lang="en-US" altLang="zh-CN" dirty="0"/>
              <a:t>                l3=</a:t>
            </a:r>
            <a:r>
              <a:rPr lang="en-US" altLang="zh-CN" dirty="0" err="1"/>
              <a:t>ListNode</a:t>
            </a:r>
            <a:r>
              <a:rPr lang="en-US" altLang="zh-CN" dirty="0"/>
              <a:t>(l2.val)</a:t>
            </a:r>
          </a:p>
          <a:p>
            <a:pPr marL="0" indent="0">
              <a:buNone/>
            </a:pPr>
            <a:r>
              <a:rPr lang="en-US" altLang="zh-CN" dirty="0"/>
              <a:t>                l3.next=</a:t>
            </a:r>
            <a:r>
              <a:rPr lang="en-US" altLang="zh-CN" dirty="0" err="1"/>
              <a:t>ListNode</a:t>
            </a:r>
            <a:r>
              <a:rPr lang="en-US" altLang="zh-CN" dirty="0"/>
              <a:t>(l1.val)</a:t>
            </a:r>
          </a:p>
          <a:p>
            <a:pPr marL="0" indent="0">
              <a:buNone/>
            </a:pPr>
            <a:r>
              <a:rPr lang="en-US" altLang="zh-CN" dirty="0"/>
              <a:t>            else:</a:t>
            </a:r>
          </a:p>
          <a:p>
            <a:pPr marL="0" indent="0">
              <a:buNone/>
            </a:pPr>
            <a:r>
              <a:rPr lang="en-US" altLang="zh-CN" dirty="0"/>
              <a:t>                l3=</a:t>
            </a:r>
            <a:r>
              <a:rPr lang="en-US" altLang="zh-CN" dirty="0" err="1"/>
              <a:t>ListNode</a:t>
            </a:r>
            <a:r>
              <a:rPr lang="en-US" altLang="zh-CN" dirty="0"/>
              <a:t>(l1.val)</a:t>
            </a:r>
          </a:p>
          <a:p>
            <a:pPr marL="0" indent="0">
              <a:buNone/>
            </a:pPr>
            <a:r>
              <a:rPr lang="en-US" altLang="zh-CN" dirty="0"/>
              <a:t>                l3.next=</a:t>
            </a:r>
            <a:r>
              <a:rPr lang="en-US" altLang="zh-CN" dirty="0" err="1"/>
              <a:t>ListNode</a:t>
            </a:r>
            <a:r>
              <a:rPr lang="en-US" altLang="zh-CN" dirty="0"/>
              <a:t>(l2.val)       </a:t>
            </a:r>
          </a:p>
          <a:p>
            <a:pPr marL="0" indent="0">
              <a:buNone/>
            </a:pPr>
            <a:r>
              <a:rPr lang="en-US" altLang="zh-CN" dirty="0"/>
              <a:t>            if l1.next==None:</a:t>
            </a:r>
          </a:p>
          <a:p>
            <a:pPr marL="0" indent="0">
              <a:buNone/>
            </a:pPr>
            <a:r>
              <a:rPr lang="en-US" altLang="zh-CN" dirty="0"/>
              <a:t>                l3=l2</a:t>
            </a:r>
          </a:p>
          <a:p>
            <a:pPr marL="0" indent="0">
              <a:buNone/>
            </a:pPr>
            <a:r>
              <a:rPr lang="en-US" altLang="zh-CN" dirty="0"/>
              <a:t>            if l2.next==None:</a:t>
            </a:r>
          </a:p>
          <a:p>
            <a:pPr marL="0" indent="0">
              <a:buNone/>
            </a:pPr>
            <a:r>
              <a:rPr lang="en-US" altLang="zh-CN" dirty="0"/>
              <a:t>                l3=l1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return 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打破连接方式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同时判断下一个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会出现（</a:t>
            </a:r>
            <a:r>
              <a:rPr lang="en-US" altLang="zh-CN" dirty="0" smtClean="0"/>
              <a:t>[5],[1,2,4]</a:t>
            </a:r>
            <a:r>
              <a:rPr lang="zh-CN" altLang="en-US" dirty="0" smtClean="0"/>
              <a:t>用例无法通过。）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 Definition for singly-linked list.</a:t>
            </a:r>
          </a:p>
          <a:p>
            <a:r>
              <a:rPr lang="en-US" altLang="zh-CN" dirty="0"/>
              <a:t># class </a:t>
            </a:r>
            <a:r>
              <a:rPr lang="en-US" altLang="zh-CN" dirty="0" err="1"/>
              <a:t>ListNode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# 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__(self, x):</a:t>
            </a:r>
          </a:p>
          <a:p>
            <a:r>
              <a:rPr lang="en-US" altLang="zh-CN" dirty="0"/>
              <a:t>#         </a:t>
            </a:r>
            <a:r>
              <a:rPr lang="en-US" altLang="zh-CN" dirty="0" err="1"/>
              <a:t>self.val</a:t>
            </a:r>
            <a:r>
              <a:rPr lang="en-US" altLang="zh-CN" dirty="0"/>
              <a:t> = x</a:t>
            </a:r>
          </a:p>
          <a:p>
            <a:r>
              <a:rPr lang="en-US" altLang="zh-CN" dirty="0"/>
              <a:t>#         </a:t>
            </a:r>
            <a:r>
              <a:rPr lang="en-US" altLang="zh-CN" dirty="0" err="1"/>
              <a:t>self.next</a:t>
            </a:r>
            <a:r>
              <a:rPr lang="en-US" altLang="zh-CN" dirty="0"/>
              <a:t> = None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Solution(object):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mergeTwoLists</a:t>
            </a:r>
            <a:r>
              <a:rPr lang="en-US" altLang="zh-CN" dirty="0"/>
              <a:t>(self, l1, l2):</a:t>
            </a:r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:type l1: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:type l2: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:</a:t>
            </a:r>
            <a:r>
              <a:rPr lang="en-US" altLang="zh-CN" dirty="0" err="1"/>
              <a:t>rtype</a:t>
            </a:r>
            <a:r>
              <a:rPr lang="en-US" altLang="zh-CN" dirty="0"/>
              <a:t>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if l1==None:</a:t>
            </a:r>
          </a:p>
          <a:p>
            <a:r>
              <a:rPr lang="en-US" altLang="zh-CN" dirty="0"/>
              <a:t>            return l2</a:t>
            </a:r>
          </a:p>
          <a:p>
            <a:r>
              <a:rPr lang="en-US" altLang="zh-CN" dirty="0"/>
              <a:t>        if l2==None:</a:t>
            </a:r>
          </a:p>
          <a:p>
            <a:r>
              <a:rPr lang="en-US" altLang="zh-CN" dirty="0"/>
              <a:t>            return l1</a:t>
            </a:r>
          </a:p>
          <a:p>
            <a:r>
              <a:rPr lang="en-US" altLang="zh-CN" dirty="0"/>
              <a:t>        if l1.val&lt;=l2.val:</a:t>
            </a:r>
          </a:p>
          <a:p>
            <a:r>
              <a:rPr lang="en-US" altLang="zh-CN" dirty="0"/>
              <a:t>            l3=l1</a:t>
            </a:r>
          </a:p>
          <a:p>
            <a:r>
              <a:rPr lang="en-US" altLang="zh-CN" dirty="0"/>
              <a:t>            l4=l1.next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l1.next=l2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l5=l2.next</a:t>
            </a:r>
            <a:endParaRPr lang="en-US" altLang="zh-CN" dirty="0"/>
          </a:p>
          <a:p>
            <a:r>
              <a:rPr lang="en-US" altLang="zh-CN" dirty="0"/>
              <a:t>            l6=l1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l3=l2</a:t>
            </a:r>
          </a:p>
          <a:p>
            <a:r>
              <a:rPr lang="en-US" altLang="zh-CN" dirty="0"/>
              <a:t>            l5=l2.next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l2.next=l1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l4=l1.next</a:t>
            </a:r>
            <a:endParaRPr lang="en-US" altLang="zh-CN" dirty="0"/>
          </a:p>
          <a:p>
            <a:r>
              <a:rPr lang="en-US" altLang="zh-CN" dirty="0"/>
              <a:t>            l6=l2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while l4!=None or l5!=None:</a:t>
            </a:r>
          </a:p>
          <a:p>
            <a:r>
              <a:rPr lang="en-US" altLang="zh-CN" dirty="0"/>
              <a:t>            if l4==None:</a:t>
            </a:r>
          </a:p>
          <a:p>
            <a:r>
              <a:rPr lang="en-US" altLang="zh-CN" dirty="0"/>
              <a:t>                l6.next=l5</a:t>
            </a:r>
          </a:p>
          <a:p>
            <a:r>
              <a:rPr lang="en-US" altLang="zh-CN" dirty="0"/>
              <a:t>                break</a:t>
            </a:r>
          </a:p>
          <a:p>
            <a:r>
              <a:rPr lang="en-US" altLang="zh-CN" dirty="0"/>
              <a:t>            if l5==None:</a:t>
            </a:r>
          </a:p>
          <a:p>
            <a:r>
              <a:rPr lang="en-US" altLang="zh-CN" dirty="0"/>
              <a:t>                l6.next=l4</a:t>
            </a:r>
          </a:p>
          <a:p>
            <a:r>
              <a:rPr lang="en-US" altLang="zh-CN" dirty="0"/>
              <a:t>                break</a:t>
            </a:r>
          </a:p>
          <a:p>
            <a:r>
              <a:rPr lang="en-US" altLang="zh-CN" dirty="0"/>
              <a:t>            if l4.val&lt;=l5.val:</a:t>
            </a:r>
          </a:p>
          <a:p>
            <a:r>
              <a:rPr lang="en-US" altLang="zh-CN" dirty="0"/>
              <a:t>                l6.next=l4</a:t>
            </a:r>
          </a:p>
          <a:p>
            <a:r>
              <a:rPr lang="en-US" altLang="zh-CN" dirty="0"/>
              <a:t>                l6=l4</a:t>
            </a:r>
          </a:p>
          <a:p>
            <a:r>
              <a:rPr lang="en-US" altLang="zh-CN" dirty="0"/>
              <a:t>                l4=l4.next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l6.next=l5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l6=l5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l5=l5.next</a:t>
            </a:r>
            <a:endParaRPr lang="en-US" altLang="zh-CN" dirty="0"/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l6.next=l5</a:t>
            </a:r>
          </a:p>
          <a:p>
            <a:r>
              <a:rPr lang="en-US" altLang="zh-CN" dirty="0"/>
              <a:t>                l6=l5</a:t>
            </a:r>
          </a:p>
          <a:p>
            <a:r>
              <a:rPr lang="en-US" altLang="zh-CN" dirty="0"/>
              <a:t>                l5=l5.next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l6.next=l4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l6=l4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l4=l4.next</a:t>
            </a:r>
            <a:endParaRPr lang="en-US" altLang="zh-CN" dirty="0"/>
          </a:p>
          <a:p>
            <a:r>
              <a:rPr lang="en-US" altLang="zh-CN" dirty="0"/>
              <a:t>                </a:t>
            </a:r>
          </a:p>
          <a:p>
            <a:r>
              <a:rPr lang="en-US" altLang="zh-CN" dirty="0"/>
              <a:t>        return 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2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 Definition for singly-linked list.</a:t>
            </a:r>
          </a:p>
          <a:p>
            <a:r>
              <a:rPr lang="en-US" altLang="zh-CN" dirty="0"/>
              <a:t># class </a:t>
            </a:r>
            <a:r>
              <a:rPr lang="en-US" altLang="zh-CN" dirty="0" err="1"/>
              <a:t>ListNode</a:t>
            </a:r>
            <a:r>
              <a:rPr lang="en-US" altLang="zh-CN" dirty="0"/>
              <a:t>(object):</a:t>
            </a:r>
          </a:p>
          <a:p>
            <a:r>
              <a:rPr lang="en-US" altLang="zh-CN" dirty="0"/>
              <a:t># 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__(self, x):</a:t>
            </a:r>
          </a:p>
          <a:p>
            <a:r>
              <a:rPr lang="en-US" altLang="zh-CN" dirty="0"/>
              <a:t>#         </a:t>
            </a:r>
            <a:r>
              <a:rPr lang="en-US" altLang="zh-CN" dirty="0" err="1"/>
              <a:t>self.val</a:t>
            </a:r>
            <a:r>
              <a:rPr lang="en-US" altLang="zh-CN" dirty="0"/>
              <a:t> = x</a:t>
            </a:r>
          </a:p>
          <a:p>
            <a:r>
              <a:rPr lang="en-US" altLang="zh-CN" dirty="0"/>
              <a:t>#         </a:t>
            </a:r>
            <a:r>
              <a:rPr lang="en-US" altLang="zh-CN" dirty="0" err="1"/>
              <a:t>self.next</a:t>
            </a:r>
            <a:r>
              <a:rPr lang="en-US" altLang="zh-CN" dirty="0"/>
              <a:t> = None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Solution(object):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mergeTwoLists</a:t>
            </a:r>
            <a:r>
              <a:rPr lang="en-US" altLang="zh-CN" dirty="0"/>
              <a:t>(self, l1, l2):</a:t>
            </a:r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:type l1: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:type l2: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:</a:t>
            </a:r>
            <a:r>
              <a:rPr lang="en-US" altLang="zh-CN" dirty="0" err="1"/>
              <a:t>rtype</a:t>
            </a:r>
            <a:r>
              <a:rPr lang="en-US" altLang="zh-CN" dirty="0"/>
              <a:t>: </a:t>
            </a:r>
            <a:r>
              <a:rPr lang="en-US" altLang="zh-CN" dirty="0" err="1"/>
              <a:t>ListNode</a:t>
            </a:r>
            <a:endParaRPr lang="en-US" altLang="zh-CN" dirty="0"/>
          </a:p>
          <a:p>
            <a:r>
              <a:rPr lang="en-US" altLang="zh-CN" dirty="0"/>
              <a:t>        """</a:t>
            </a:r>
          </a:p>
          <a:p>
            <a:r>
              <a:rPr lang="en-US" altLang="zh-CN" dirty="0"/>
              <a:t>        if l1==None:</a:t>
            </a:r>
          </a:p>
          <a:p>
            <a:r>
              <a:rPr lang="en-US" altLang="zh-CN" dirty="0"/>
              <a:t>            return l2</a:t>
            </a:r>
          </a:p>
          <a:p>
            <a:r>
              <a:rPr lang="en-US" altLang="zh-CN" dirty="0"/>
              <a:t>        if l2==None:</a:t>
            </a:r>
          </a:p>
          <a:p>
            <a:r>
              <a:rPr lang="en-US" altLang="zh-CN" dirty="0"/>
              <a:t>            return l1</a:t>
            </a:r>
          </a:p>
          <a:p>
            <a:r>
              <a:rPr lang="en-US" altLang="zh-CN" dirty="0"/>
              <a:t>        if l1.val&lt;=l2.val:</a:t>
            </a:r>
          </a:p>
          <a:p>
            <a:r>
              <a:rPr lang="en-US" altLang="zh-CN" dirty="0"/>
              <a:t>            l3=l1</a:t>
            </a:r>
          </a:p>
          <a:p>
            <a:r>
              <a:rPr lang="en-US" altLang="zh-CN" dirty="0"/>
              <a:t>            l4=l1.next</a:t>
            </a:r>
          </a:p>
          <a:p>
            <a:r>
              <a:rPr lang="en-US" altLang="zh-CN" dirty="0"/>
              <a:t>            #l1.next=l2</a:t>
            </a:r>
          </a:p>
          <a:p>
            <a:r>
              <a:rPr lang="en-US" altLang="zh-CN" dirty="0"/>
              <a:t>            l5=l2</a:t>
            </a:r>
          </a:p>
          <a:p>
            <a:r>
              <a:rPr lang="en-US" altLang="zh-CN" dirty="0"/>
              <a:t>            l6=l1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l3=l2</a:t>
            </a:r>
          </a:p>
          <a:p>
            <a:r>
              <a:rPr lang="en-US" altLang="zh-CN" dirty="0"/>
              <a:t>            l5=l2.next</a:t>
            </a:r>
          </a:p>
          <a:p>
            <a:r>
              <a:rPr lang="en-US" altLang="zh-CN" dirty="0"/>
              <a:t>            #l2.next=l1</a:t>
            </a:r>
          </a:p>
          <a:p>
            <a:r>
              <a:rPr lang="en-US" altLang="zh-CN" dirty="0"/>
              <a:t>            l4=l1</a:t>
            </a:r>
          </a:p>
          <a:p>
            <a:r>
              <a:rPr lang="en-US" altLang="zh-CN" dirty="0"/>
              <a:t>            l6=l2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    while l4!=None or l5!=None:</a:t>
            </a:r>
          </a:p>
          <a:p>
            <a:r>
              <a:rPr lang="en-US" altLang="zh-CN" dirty="0"/>
              <a:t>            if l4==None:</a:t>
            </a:r>
          </a:p>
          <a:p>
            <a:r>
              <a:rPr lang="en-US" altLang="zh-CN" dirty="0"/>
              <a:t>                l6.next=l5</a:t>
            </a:r>
          </a:p>
          <a:p>
            <a:r>
              <a:rPr lang="en-US" altLang="zh-CN" dirty="0"/>
              <a:t>                break</a:t>
            </a:r>
          </a:p>
          <a:p>
            <a:r>
              <a:rPr lang="en-US" altLang="zh-CN" dirty="0"/>
              <a:t>            if l5==None:</a:t>
            </a:r>
          </a:p>
          <a:p>
            <a:r>
              <a:rPr lang="en-US" altLang="zh-CN" dirty="0"/>
              <a:t>                l6.next=l4</a:t>
            </a:r>
          </a:p>
          <a:p>
            <a:r>
              <a:rPr lang="en-US" altLang="zh-CN" dirty="0"/>
              <a:t>                break</a:t>
            </a:r>
          </a:p>
          <a:p>
            <a:r>
              <a:rPr lang="en-US" altLang="zh-CN" dirty="0"/>
              <a:t>            if l4.val&lt;=l5.val:</a:t>
            </a:r>
          </a:p>
          <a:p>
            <a:r>
              <a:rPr lang="en-US" altLang="zh-CN" dirty="0"/>
              <a:t>                l6.next=l4</a:t>
            </a:r>
          </a:p>
          <a:p>
            <a:r>
              <a:rPr lang="en-US" altLang="zh-CN" dirty="0"/>
              <a:t>                l6=l4</a:t>
            </a:r>
          </a:p>
          <a:p>
            <a:r>
              <a:rPr lang="en-US" altLang="zh-CN" dirty="0"/>
              <a:t>                l4=l4.next</a:t>
            </a:r>
          </a:p>
          <a:p>
            <a:r>
              <a:rPr lang="en-US" altLang="zh-CN" dirty="0"/>
              <a:t>                #l6.next=l5</a:t>
            </a:r>
          </a:p>
          <a:p>
            <a:r>
              <a:rPr lang="en-US" altLang="zh-CN" dirty="0"/>
              <a:t>                #l6=l5</a:t>
            </a:r>
          </a:p>
          <a:p>
            <a:r>
              <a:rPr lang="en-US" altLang="zh-CN" dirty="0"/>
              <a:t>                #l5=l5.next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l6.next=l5</a:t>
            </a:r>
          </a:p>
          <a:p>
            <a:r>
              <a:rPr lang="en-US" altLang="zh-CN" dirty="0"/>
              <a:t>                l6=l5</a:t>
            </a:r>
          </a:p>
          <a:p>
            <a:r>
              <a:rPr lang="en-US" altLang="zh-CN" dirty="0"/>
              <a:t>                l5=l5.next</a:t>
            </a:r>
          </a:p>
          <a:p>
            <a:r>
              <a:rPr lang="en-US" altLang="zh-CN" dirty="0"/>
              <a:t>                #.next=l4</a:t>
            </a:r>
          </a:p>
          <a:p>
            <a:r>
              <a:rPr lang="en-US" altLang="zh-CN" dirty="0"/>
              <a:t>                #l6=l4</a:t>
            </a:r>
          </a:p>
          <a:p>
            <a:r>
              <a:rPr lang="en-US" altLang="zh-CN" dirty="0"/>
              <a:t>                #l4=l4.next</a:t>
            </a:r>
          </a:p>
          <a:p>
            <a:r>
              <a:rPr lang="en-US" altLang="zh-CN" dirty="0"/>
              <a:t>                </a:t>
            </a:r>
          </a:p>
          <a:p>
            <a:r>
              <a:rPr lang="en-US" altLang="zh-CN"/>
              <a:t>        return l3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9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702</Words>
  <Application>Microsoft Office PowerPoint</Application>
  <PresentationFormat>宽屏</PresentationFormat>
  <Paragraphs>181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Arial Unicode MS</vt:lpstr>
      <vt:lpstr>SFMono-Regular</vt:lpstr>
      <vt:lpstr>宋体</vt:lpstr>
      <vt:lpstr>Arial</vt:lpstr>
      <vt:lpstr>Calibri</vt:lpstr>
      <vt:lpstr>Calibri Light</vt:lpstr>
      <vt:lpstr>Office 主题</vt:lpstr>
      <vt:lpstr>PowerPoint 演示文稿</vt:lpstr>
      <vt:lpstr>输入分析</vt:lpstr>
      <vt:lpstr>迭代分析</vt:lpstr>
      <vt:lpstr>代码：重新创建所有节点，会超出时间。</vt:lpstr>
      <vt:lpstr>打破连接方式—同时判断下一个 会出现（[5],[1,2,4]用例无法通过。）</vt:lpstr>
      <vt:lpstr>最终答案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523579740@qq.com</dc:creator>
  <cp:lastModifiedBy>523579740@qq.com</cp:lastModifiedBy>
  <cp:revision>17</cp:revision>
  <dcterms:created xsi:type="dcterms:W3CDTF">2019-12-31T21:28:22Z</dcterms:created>
  <dcterms:modified xsi:type="dcterms:W3CDTF">2020-01-02T08:05:16Z</dcterms:modified>
</cp:coreProperties>
</file>