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7831ba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7831ba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7831ba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7831ba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a2993d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a2993d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7831ba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7831ba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2d930e5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2d930e5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2d930e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2d930e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d7180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d7180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7831ba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7831ba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d7180f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d7180f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7831ba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7831ba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7831ba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7831ba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7831ba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7831ba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access and farmers revenue in Nigeria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Capstone project presented by Saint Roger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Findings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63" y="1017725"/>
            <a:ext cx="6462677" cy="3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407200"/>
            <a:ext cx="6941275" cy="46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significant evidence that market in a community has an impact on the farmers revenues.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work to be done.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Background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Analysis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Methods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Results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Findings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Conclusion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rgbClr val="3C78D8"/>
                </a:solidFill>
              </a:rPr>
              <a:t>Motivation</a:t>
            </a:r>
            <a:endParaRPr sz="3620">
              <a:solidFill>
                <a:srgbClr val="3C78D8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2400"/>
              <a:buChar char="●"/>
            </a:pPr>
            <a:r>
              <a:rPr lang="en" sz="2400"/>
              <a:t>Story of farmers in Sub-Saharan Africa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●"/>
            </a:pPr>
            <a:r>
              <a:rPr lang="en" sz="2400"/>
              <a:t>Impact of farmers struggle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●"/>
            </a:pPr>
            <a:r>
              <a:rPr lang="en" sz="2400"/>
              <a:t>Farming Background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●"/>
            </a:pPr>
            <a:r>
              <a:rPr lang="en" sz="2400"/>
              <a:t>Solution/entrepreneurship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Question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Does market access have an impact on farmer total revenue from sales?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</a:rPr>
              <a:t>Data Analysis</a:t>
            </a:r>
            <a:endParaRPr sz="3600">
              <a:solidFill>
                <a:srgbClr val="3C78D8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Living Standard Measurement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waves (2010, 2012, 2015, 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1412 Observations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40" y="1170125"/>
            <a:ext cx="52575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Economics methods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2400"/>
              <a:buChar char="●"/>
            </a:pPr>
            <a:r>
              <a:rPr lang="en" sz="2400"/>
              <a:t>Fixed effect</a:t>
            </a:r>
            <a:endParaRPr sz="24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50" y="152400"/>
            <a:ext cx="49189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