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23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6492-A02F-4563-862F-B4B925C6B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C6349-FB7E-4B2A-8426-2416F4F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4173-A71D-4F1B-B353-25CF99CC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95A5-9EF3-4B05-A55E-836A93FB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5986-D39B-47F0-AC3D-143C30EC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2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C1C3-EE55-4869-8B17-684A5A76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98F4D-4DE5-43DD-8DDE-89AF8D5CF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8A79-1433-4D6A-BB90-423ED071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5F8A-B4CD-47AB-9338-6FC9C2FD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2853-E55D-4A6F-87F4-0465B4B4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4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F337C-0FBF-4E5F-AF6E-B8742321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49694-03D0-46D3-86B1-09E0EA297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D409-5308-4FCC-BCA9-DD1B68EF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3E25-2D78-4C19-A24D-BC838385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8CF5-F21D-4C9E-95D4-17E64827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63D-D3FE-4864-8572-698D562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7C9D-AE00-44B1-AB23-E153B4D5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EDE40-6F9F-47E9-8954-290FC987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59AB-DF0D-425B-8577-B1D8DB0D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B8B0-1E0C-42CA-AEAB-A1478648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7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4B80-D303-4B15-ABA3-37676EC2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C925-E13A-4A67-B0E5-0EE4E0A2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630A-118E-40FB-A455-D86FBDE3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CFBB-BC50-44F1-B829-91123D85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D806-151D-4978-A361-C866F345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0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A483-8041-4D06-A3CC-50CCCE1D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71E4-71FF-4C45-A3D1-3E4881B57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5C397-0A2F-4987-8019-099D14240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28FA-B11E-4A7E-B5F2-CCA185EC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FF3B0-C4FF-47CB-9841-53013270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347D-DB67-43CF-8E29-9ABC1DE1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6308-760E-460C-BC71-CDB0A3C5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EDD9-A9DD-4B55-A50C-AE308334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205C4-D810-4C0A-B3EE-8B83B7CD7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78C2B-B083-467D-8510-EA121F0C3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2199-BC57-4E20-9257-29DA45781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1E26A-8370-46B6-9D91-920CB904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F3947-C852-4E1D-9A2F-9D9FACD8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92985-1988-4312-9731-9AC3B8C4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D239-3D6D-41D7-BA27-C5393A01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D0FE6-6B6A-4BF8-BB0A-3F6895B2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4562D-6ACE-4C8E-9A7C-E36A36A8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8CCAE-ED8E-4B49-8C57-23B52767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9830D-583D-4891-ACE2-4AFDEDAF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C3A18-8242-45D7-A48B-8B247408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B8CB1-799E-473A-8ACE-8B29342A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4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EB28-264E-46BD-A840-19F5BE78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1E43-0442-445B-BA0F-BDC7B581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B7530-B10C-4063-B2A9-1059022D6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87B5B-18DC-4C8A-8D70-D9791D7D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55E8-0E3F-4DD3-926F-5DC48FF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3FF1-591E-40E2-AA6A-0B6EBBFE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C5BF-2FA4-435E-B386-0EBF24D0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6B78-9B37-4701-B698-92EC93D32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DAED6-7FE2-4BFB-91E4-DA558D82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FC9E5-3786-4786-A72B-0D43A05C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EA3A2-A48E-423A-B75F-A29C5FDE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1C83B-EBC9-4AA2-B294-A6DC4D66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D93D8-15D7-4A82-8467-A651DD99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ED839-16EB-4F86-B097-89447CC5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3B46-A60A-4D32-ADD6-1C24EEBB6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5707-1FCA-420B-8FA3-367C5E3F7B2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34DAC-38A7-44A5-9243-83FEBF945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63D2-7EEF-4045-921F-68D2293C4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6787-93FB-4BE3-A2BC-BA57AA9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ufts STOMP">
            <a:extLst>
              <a:ext uri="{FF2B5EF4-FFF2-40B4-BE49-F238E27FC236}">
                <a16:creationId xmlns:a16="http://schemas.microsoft.com/office/drawing/2014/main" id="{DD4FA81B-3A43-43CB-86D9-1C0F50F9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16" y="4347210"/>
            <a:ext cx="5358464" cy="164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9619D36-27BF-4F02-AB19-E8185C258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52" y="4742688"/>
            <a:ext cx="1246632" cy="124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3E97E-FBE8-4C8E-80CA-42E801BE74EB}"/>
              </a:ext>
            </a:extLst>
          </p:cNvPr>
          <p:cNvSpPr txBox="1"/>
          <p:nvPr/>
        </p:nvSpPr>
        <p:spPr>
          <a:xfrm>
            <a:off x="2349735" y="2900660"/>
            <a:ext cx="67851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i="1" dirty="0"/>
              <a:t>Classroom Observation tool </a:t>
            </a:r>
            <a:br>
              <a:rPr lang="en-US" sz="4400" b="1" i="1" dirty="0"/>
            </a:br>
            <a:r>
              <a:rPr lang="en-US" sz="4400" b="1" i="1" dirty="0"/>
              <a:t>for STOMPER</a:t>
            </a:r>
          </a:p>
        </p:txBody>
      </p:sp>
    </p:spTree>
    <p:extLst>
      <p:ext uri="{BB962C8B-B14F-4D97-AF65-F5344CB8AC3E}">
        <p14:creationId xmlns:p14="http://schemas.microsoft.com/office/powerpoint/2010/main" val="421156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ufts STOMP">
            <a:extLst>
              <a:ext uri="{FF2B5EF4-FFF2-40B4-BE49-F238E27FC236}">
                <a16:creationId xmlns:a16="http://schemas.microsoft.com/office/drawing/2014/main" id="{1933BE35-63F1-4E6C-8C90-474CFFF40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30952" r="58789" b="10580"/>
          <a:stretch/>
        </p:blipFill>
        <p:spPr bwMode="auto">
          <a:xfrm>
            <a:off x="2007964" y="3858769"/>
            <a:ext cx="2103120" cy="96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C6B91DF-3EA3-4124-A8D0-0DCA0F2DC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08" y="1876046"/>
            <a:ext cx="1246632" cy="1246632"/>
          </a:xfrm>
          <a:prstGeom prst="rect">
            <a:avLst/>
          </a:prstGeom>
        </p:spPr>
      </p:pic>
      <p:pic>
        <p:nvPicPr>
          <p:cNvPr id="6" name="Picture 2" descr="Tufts STOMP">
            <a:extLst>
              <a:ext uri="{FF2B5EF4-FFF2-40B4-BE49-F238E27FC236}">
                <a16:creationId xmlns:a16="http://schemas.microsoft.com/office/drawing/2014/main" id="{3F5FB373-1E64-4B2C-BD99-41E5E6AE5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21114" r="5661" b="13735"/>
          <a:stretch/>
        </p:blipFill>
        <p:spPr bwMode="auto">
          <a:xfrm>
            <a:off x="2137838" y="3122678"/>
            <a:ext cx="1843373" cy="7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4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Euisuk Sung</dc:creator>
  <cp:lastModifiedBy>Euisuk Sung</cp:lastModifiedBy>
  <cp:revision>4</cp:revision>
  <dcterms:created xsi:type="dcterms:W3CDTF">2019-01-02T15:58:22Z</dcterms:created>
  <dcterms:modified xsi:type="dcterms:W3CDTF">2019-01-02T19:02:25Z</dcterms:modified>
</cp:coreProperties>
</file>