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7"/>
  </p:notesMasterIdLst>
  <p:sldIdLst>
    <p:sldId id="279" r:id="rId5"/>
    <p:sldId id="28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9" autoAdjust="0"/>
  </p:normalViewPr>
  <p:slideViewPr>
    <p:cSldViewPr snapToGrid="0">
      <p:cViewPr varScale="1">
        <p:scale>
          <a:sx n="87" d="100"/>
          <a:sy n="87" d="100"/>
        </p:scale>
        <p:origin x="40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9/11/2024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446860" y="2382715"/>
            <a:ext cx="5363307" cy="879231"/>
          </a:xfrm>
        </p:spPr>
        <p:txBody>
          <a:bodyPr anchor="b">
            <a:normAutofit fontScale="90000"/>
          </a:bodyPr>
          <a:lstStyle/>
          <a:p>
            <a:pPr algn="l"/>
            <a:r>
              <a:rPr lang="en-US" sz="4000" dirty="0">
                <a:highlight>
                  <a:srgbClr val="000000"/>
                </a:highlight>
              </a:rPr>
              <a:t>ARTIFICIAL INTELLIGENCE &amp;</a:t>
            </a:r>
            <a:br>
              <a:rPr lang="en-US" sz="4000" dirty="0">
                <a:highlight>
                  <a:srgbClr val="000000"/>
                </a:highlight>
              </a:rPr>
            </a:br>
            <a:r>
              <a:rPr lang="en-US" sz="4000" dirty="0">
                <a:highlight>
                  <a:srgbClr val="000000"/>
                </a:highlight>
              </a:rPr>
              <a:t>MACHINE LEARNING</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537757" y="678655"/>
            <a:ext cx="4403596" cy="4058751"/>
          </a:xfrm>
        </p:spPr>
        <p:txBody>
          <a:bodyPr anchor="t">
            <a:normAutofit/>
          </a:bodyPr>
          <a:lstStyle/>
          <a:p>
            <a:r>
              <a:rPr lang="en-US" sz="4800" dirty="0"/>
              <a:t>AIML PROJECT TITLE : BOOK MY TRIP AI</a:t>
            </a:r>
          </a:p>
        </p:txBody>
      </p:sp>
      <p:sp>
        <p:nvSpPr>
          <p:cNvPr id="4" name="TextBox 3">
            <a:extLst>
              <a:ext uri="{FF2B5EF4-FFF2-40B4-BE49-F238E27FC236}">
                <a16:creationId xmlns:a16="http://schemas.microsoft.com/office/drawing/2014/main" id="{E079A822-FED6-5522-F6F1-02FF057B321E}"/>
              </a:ext>
            </a:extLst>
          </p:cNvPr>
          <p:cNvSpPr txBox="1"/>
          <p:nvPr/>
        </p:nvSpPr>
        <p:spPr>
          <a:xfrm>
            <a:off x="8739555" y="4828625"/>
            <a:ext cx="3024554" cy="1200329"/>
          </a:xfrm>
          <a:prstGeom prst="rect">
            <a:avLst/>
          </a:prstGeom>
          <a:noFill/>
        </p:spPr>
        <p:txBody>
          <a:bodyPr wrap="square" rtlCol="0">
            <a:spAutoFit/>
          </a:bodyPr>
          <a:lstStyle/>
          <a:p>
            <a:r>
              <a:rPr lang="en-US" dirty="0" err="1"/>
              <a:t>T.Sai</a:t>
            </a:r>
            <a:r>
              <a:rPr lang="en-US" dirty="0"/>
              <a:t> Nyshitha-2320030136</a:t>
            </a:r>
          </a:p>
          <a:p>
            <a:r>
              <a:rPr lang="en-IN" dirty="0"/>
              <a:t>T.Likhitha-2320030370</a:t>
            </a:r>
          </a:p>
          <a:p>
            <a:r>
              <a:rPr lang="en-IN" dirty="0"/>
              <a:t>P.Manvitha-2320090060</a:t>
            </a:r>
          </a:p>
          <a:p>
            <a:r>
              <a:rPr lang="en-IN" dirty="0"/>
              <a:t>A.Deepika-2320030378</a:t>
            </a:r>
          </a:p>
        </p:txBody>
      </p:sp>
    </p:spTree>
    <p:extLst>
      <p:ext uri="{BB962C8B-B14F-4D97-AF65-F5344CB8AC3E}">
        <p14:creationId xmlns:p14="http://schemas.microsoft.com/office/powerpoint/2010/main" val="32202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B5DEE0-022A-0A38-31E6-CDFC9C29F97A}"/>
              </a:ext>
            </a:extLst>
          </p:cNvPr>
          <p:cNvSpPr txBox="1"/>
          <p:nvPr/>
        </p:nvSpPr>
        <p:spPr>
          <a:xfrm>
            <a:off x="297473" y="782516"/>
            <a:ext cx="11597054" cy="5078313"/>
          </a:xfrm>
          <a:prstGeom prst="rect">
            <a:avLst/>
          </a:prstGeom>
          <a:noFill/>
        </p:spPr>
        <p:txBody>
          <a:bodyPr wrap="square" rtlCol="0">
            <a:spAutoFit/>
          </a:bodyPr>
          <a:lstStyle/>
          <a:p>
            <a:r>
              <a:rPr lang="en-US" b="1" dirty="0"/>
              <a:t>PROBLEM STATEMENT</a:t>
            </a:r>
            <a:r>
              <a:rPr lang="en-US" dirty="0"/>
              <a:t>: Develop an AI-powered trip booking system that helps users search, compare, and book flights, hotels, and activities. It should offer personalized recommendations, real-time availability, and cost-effective options through natural language interactions, while also managing payments and generating digital itineraries.</a:t>
            </a:r>
          </a:p>
          <a:p>
            <a:endParaRPr lang="en-US" dirty="0"/>
          </a:p>
          <a:p>
            <a:r>
              <a:rPr lang="en-US" b="1" dirty="0"/>
              <a:t>ALGORITHM USED: </a:t>
            </a:r>
            <a:r>
              <a:rPr lang="en-US" dirty="0"/>
              <a:t>The "Book My Trip" AI project uses collaborative filtering for personalized recommendations, NLP for understanding user queries, and search algorithms to rank relevant travel options. Dynamic pricing ensures real-time updates based on availability and demand, while route optimization creates efficient itineraries. Together, these algorithms enable a seamless, smart trip-booking experience.</a:t>
            </a:r>
          </a:p>
          <a:p>
            <a:endParaRPr lang="en-US" dirty="0"/>
          </a:p>
          <a:p>
            <a:r>
              <a:rPr lang="en-US" b="1" dirty="0"/>
              <a:t>DATASETS: </a:t>
            </a:r>
            <a:r>
              <a:rPr lang="en-US" dirty="0"/>
              <a:t>The "Book My Trip" AI project relies on datasets like flight and hotel availability, user profiles and preferences, location data for destinations, and reviews or ratings for personalized recommendations. It also incorporates pricing trends and demand data to ensure dynamic pricing and real-time updates. These datasets enable the system to offer tailored, efficient travel planning and booking services.</a:t>
            </a:r>
          </a:p>
          <a:p>
            <a:endParaRPr lang="en-US" dirty="0"/>
          </a:p>
          <a:p>
            <a:r>
              <a:rPr lang="en-US" b="1" dirty="0"/>
              <a:t>EXPECTED OUTPUT </a:t>
            </a:r>
            <a:r>
              <a:rPr lang="en-US" dirty="0"/>
              <a:t>:The expected output of the "Book My Trip" AI project includes personalized travel recommendations based on user preferences, real-time flight and hotel availability with pricing, and optimized itineraries. The system should offer conversational interactions, allowing users to search, compare, and book travel options. It will also provide digital confirmations, and send updates on booking changes or trip details, ensuring a smooth and efficient user experience.</a:t>
            </a:r>
            <a:endParaRPr lang="en-IN" dirty="0"/>
          </a:p>
        </p:txBody>
      </p:sp>
    </p:spTree>
    <p:extLst>
      <p:ext uri="{BB962C8B-B14F-4D97-AF65-F5344CB8AC3E}">
        <p14:creationId xmlns:p14="http://schemas.microsoft.com/office/powerpoint/2010/main" val="3849384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{7EB2C0DA-D959-40AD-8574-CB35EF3EF8E6}tf55705232_win32</Template>
  <TotalTime>12</TotalTime>
  <Words>291</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vt:lpstr>
      <vt:lpstr>Goudy Old Style</vt:lpstr>
      <vt:lpstr>Wingdings 2</vt:lpstr>
      <vt:lpstr>SlateVTI</vt:lpstr>
      <vt:lpstr>ARTIFICIAL INTELLIGENCE &amp; MACHINE LEARNING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MANVITHA PALAKURTHY</dc:creator>
  <cp:lastModifiedBy>MANVITHA PALAKURTHY</cp:lastModifiedBy>
  <cp:revision>1</cp:revision>
  <dcterms:created xsi:type="dcterms:W3CDTF">2024-09-11T05:14:15Z</dcterms:created>
  <dcterms:modified xsi:type="dcterms:W3CDTF">2024-09-11T05:26:23Z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