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FE0EF-1FAF-75F7-63D9-0E45C2118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9" t="20033" r="30566" b="27601"/>
          <a:stretch/>
        </p:blipFill>
        <p:spPr>
          <a:xfrm>
            <a:off x="1331640" y="836712"/>
            <a:ext cx="7416824" cy="56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9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ABA35-3F29-3E5F-EAD0-9C28A5D1C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1" t="19504" r="30530" b="26588"/>
          <a:stretch/>
        </p:blipFill>
        <p:spPr>
          <a:xfrm>
            <a:off x="827584" y="514350"/>
            <a:ext cx="7164288" cy="55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1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B60C4-3041-D708-1D6C-A61092BCC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9" t="19921" r="30520" b="26454"/>
          <a:stretch/>
        </p:blipFill>
        <p:spPr>
          <a:xfrm>
            <a:off x="1115616" y="332656"/>
            <a:ext cx="7437665" cy="5755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437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66F7A-C6FB-1466-EE57-E15D49357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3" t="19201" r="30313" b="26200"/>
          <a:stretch/>
        </p:blipFill>
        <p:spPr>
          <a:xfrm>
            <a:off x="611560" y="260648"/>
            <a:ext cx="7688239" cy="59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0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34CCC-52A5-3CA7-DF5C-39BF302D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3" t="19366" r="30313" b="26200"/>
          <a:stretch/>
        </p:blipFill>
        <p:spPr>
          <a:xfrm>
            <a:off x="1259632" y="548680"/>
            <a:ext cx="7191645" cy="55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E30D7-3F98-F29F-0955-934228385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3" t="19201" r="30313" b="26200"/>
          <a:stretch/>
        </p:blipFill>
        <p:spPr>
          <a:xfrm>
            <a:off x="827584" y="188640"/>
            <a:ext cx="7344816" cy="57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533C5-A458-5B46-8441-455878C63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3" t="19201" r="30313" b="26200"/>
          <a:stretch/>
        </p:blipFill>
        <p:spPr>
          <a:xfrm>
            <a:off x="827584" y="332656"/>
            <a:ext cx="69238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4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4EDB1-21D0-FFBB-DAC5-4E20BADE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3" t="19201" r="30313" b="26200"/>
          <a:stretch/>
        </p:blipFill>
        <p:spPr>
          <a:xfrm>
            <a:off x="1187624" y="548680"/>
            <a:ext cx="7056784" cy="55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5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cp:lastModifiedBy>Siregar Bakti</cp:lastModifiedBy>
  <cp:revision>4</cp:revision>
  <dcterms:created xsi:type="dcterms:W3CDTF">2017-02-13T16:18:36Z</dcterms:created>
  <dcterms:modified xsi:type="dcterms:W3CDTF">2022-09-23T01:09:39Z</dcterms:modified>
  <cp:category/>
</cp:coreProperties>
</file>