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4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om Pal[BAJAJF-B1]" initials="SPB" lastIdx="1" clrIdx="0">
    <p:extLst>
      <p:ext uri="{19B8F6BF-5375-455C-9EA6-DF929625EA0E}">
        <p15:presenceInfo xmlns:p15="http://schemas.microsoft.com/office/powerpoint/2012/main" userId="Saiom Pal[BAJAJF-B1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8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4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72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38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241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94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40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87DA83-5663-4C9C-B9AA-0B40A3DAFF81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3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6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8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6696" y="2551983"/>
            <a:ext cx="4432151" cy="17540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INVESTO- A STOCK MARKET ANALYSIS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5967" y="5114532"/>
            <a:ext cx="2753958" cy="101805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Saiom Pal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ABC57-2A5B-49B1-AB16-4CEC0F8F625C}"/>
              </a:ext>
            </a:extLst>
          </p:cNvPr>
          <p:cNvSpPr txBox="1"/>
          <p:nvPr/>
        </p:nvSpPr>
        <p:spPr>
          <a:xfrm>
            <a:off x="9208829" y="3105834"/>
            <a:ext cx="2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759B-F032-40B1-9790-0D1D5AAC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41EF-A55F-4C61-BF0D-943E703E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Here the user can share the feedback of his/her experience of the web application using a simple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Also, the details of the developer is shared on this page in case the user wants to connect with developers directly.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5820-8112-423B-AD9A-606E0569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6" y="3868251"/>
            <a:ext cx="9474173" cy="28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228C0-8B66-4C20-AF63-C5524B92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624" y="5016415"/>
            <a:ext cx="9613862" cy="588535"/>
          </a:xfrm>
        </p:spPr>
        <p:txBody>
          <a:bodyPr>
            <a:noAutofit/>
          </a:bodyPr>
          <a:lstStyle/>
          <a:p>
            <a:r>
              <a:rPr lang="en-IN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4402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9B7-D038-47BB-B1FD-F1769081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0EC9-27A8-48C0-9AC1-A301EE45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4" y="2039761"/>
            <a:ext cx="10700819" cy="3220728"/>
          </a:xfrm>
        </p:spPr>
        <p:txBody>
          <a:bodyPr>
            <a:normAutofit/>
          </a:bodyPr>
          <a:lstStyle/>
          <a:p>
            <a:r>
              <a:rPr lang="en-IN" sz="3600" dirty="0"/>
              <a:t>FRONTEND – ANGULAR (13.1)</a:t>
            </a:r>
          </a:p>
          <a:p>
            <a:r>
              <a:rPr lang="en-IN" sz="3600" dirty="0"/>
              <a:t>BACKEND- NODEJS AND EXPRESSJS (17.0.14)</a:t>
            </a:r>
          </a:p>
          <a:p>
            <a:r>
              <a:rPr lang="en-IN" sz="3600" dirty="0"/>
              <a:t>DATABASE MANAGEMENT SYSTEM- MONGODB</a:t>
            </a:r>
          </a:p>
        </p:txBody>
      </p:sp>
      <p:pic>
        <p:nvPicPr>
          <p:cNvPr id="1026" name="Picture 2" descr="Angular - PRESS KIT">
            <a:extLst>
              <a:ext uri="{FF2B5EF4-FFF2-40B4-BE49-F238E27FC236}">
                <a16:creationId xmlns:a16="http://schemas.microsoft.com/office/drawing/2014/main" id="{58ED9F62-92B6-4C53-8427-73E17C4E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7" y="4487037"/>
            <a:ext cx="1420234" cy="142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simple static website with nodejs,express and jade - ProjectsPlaza">
            <a:extLst>
              <a:ext uri="{FF2B5EF4-FFF2-40B4-BE49-F238E27FC236}">
                <a16:creationId xmlns:a16="http://schemas.microsoft.com/office/drawing/2014/main" id="{51C7E431-46EB-4B66-825F-1B35DCF0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51" y="4507145"/>
            <a:ext cx="3622287" cy="13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 DB-Basics. Mongo DB is a document oriented NO SQL… | by Jyoti Reddy |  Plumbers Of Data Science | Medium">
            <a:extLst>
              <a:ext uri="{FF2B5EF4-FFF2-40B4-BE49-F238E27FC236}">
                <a16:creationId xmlns:a16="http://schemas.microsoft.com/office/drawing/2014/main" id="{5FD56DED-3094-4B38-A21E-71ABD2A4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867" y="4507145"/>
            <a:ext cx="2238823" cy="11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32B-5ECD-4AE5-9617-1397507F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85BC3-4E34-4281-9B38-BEF6C42F7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1" y="2510344"/>
            <a:ext cx="11545506" cy="3594427"/>
          </a:xfrm>
        </p:spPr>
      </p:pic>
    </p:spTree>
    <p:extLst>
      <p:ext uri="{BB962C8B-B14F-4D97-AF65-F5344CB8AC3E}">
        <p14:creationId xmlns:p14="http://schemas.microsoft.com/office/powerpoint/2010/main" val="30021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A225-FBAA-4A30-A3B1-837225D1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3DD7-4B64-41AB-9AEC-91E7F1D2F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78" y="2210284"/>
            <a:ext cx="10144455" cy="4330366"/>
          </a:xfrm>
        </p:spPr>
      </p:pic>
    </p:spTree>
    <p:extLst>
      <p:ext uri="{BB962C8B-B14F-4D97-AF65-F5344CB8AC3E}">
        <p14:creationId xmlns:p14="http://schemas.microsoft.com/office/powerpoint/2010/main" val="231863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F44-B0E4-4E4C-A02F-2B8A795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AND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9A80-49CB-4028-B1A7-149E421E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These components provides the basic functionality of user login and registration.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Implemented using template driven forms in Angular with proper validations for each input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 submitting the data, it gets verified or stored in the backend and a JWT(JSON Web Token) token is generated as returned as a response on success.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955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6C7D13-0562-45F6-9685-3BCF8786DFA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959223"/>
            <a:ext cx="4572001" cy="4096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F8A50-9E6F-40DE-9C39-49851FAAA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81" y="322728"/>
            <a:ext cx="5574087" cy="53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F416-C079-4F21-B755-F2E83C4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3770-1007-446C-9B82-04EF4FAA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Here, the user can access stock charts, read on some key metrics of any particular stock and the details of any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User has the functionality to add any of the stock to his/her own watchlist to track it later.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018BA-9605-4A92-974B-69220398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41" y="3665682"/>
            <a:ext cx="6599021" cy="296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37A7D-5317-48DD-B28A-8D050211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6" y="4509246"/>
            <a:ext cx="4865282" cy="17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D1AB-50A4-43EA-9028-4501375D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WATCHLIST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F362-AC3E-4628-BA63-A422C608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Here the user can add </a:t>
            </a:r>
            <a:r>
              <a:rPr lang="en-IN" dirty="0"/>
              <a:t>any</a:t>
            </a:r>
            <a:r>
              <a:rPr lang="en-IN" sz="2400" dirty="0"/>
              <a:t> preferred stock to the watchlist and can edit according to his/her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watchlist provides the last trading session’s data of the stock.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A0A69-C9E2-49D6-9F95-22D5BF02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3508606"/>
            <a:ext cx="10473953" cy="33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E8A1-6301-4626-A854-56FBBC3A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F509-3624-49A4-91DD-E38874B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registration of a user they are asked to select if they want basic or premium functionalities.</a:t>
            </a:r>
          </a:p>
          <a:p>
            <a:r>
              <a:rPr lang="en-IN" dirty="0"/>
              <a:t>The view of the application is set accordingly.</a:t>
            </a:r>
          </a:p>
          <a:p>
            <a:r>
              <a:rPr lang="en-IN" dirty="0"/>
              <a:t>The premium user has access to all of the functionalities while a basic </a:t>
            </a:r>
            <a:r>
              <a:rPr lang="en-IN" dirty="0" err="1"/>
              <a:t>usr</a:t>
            </a:r>
            <a:r>
              <a:rPr lang="en-IN" dirty="0"/>
              <a:t> can only view the stock charts.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3C53F-A6D2-452C-A1D1-37FD04E7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1" y="4328953"/>
            <a:ext cx="1125571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1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999</TotalTime>
  <Words>275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INVESTO- A STOCK MARKET ANALYSIS WEB APPLICATION</vt:lpstr>
      <vt:lpstr>TECH STACK</vt:lpstr>
      <vt:lpstr>APPLICATION ARCHITECTURE</vt:lpstr>
      <vt:lpstr>FRONTEND</vt:lpstr>
      <vt:lpstr>LOGIN AND SIGNUP</vt:lpstr>
      <vt:lpstr>PowerPoint Presentation</vt:lpstr>
      <vt:lpstr>DASHBOARD</vt:lpstr>
      <vt:lpstr>WATCHLIST</vt:lpstr>
      <vt:lpstr>User Types</vt:lpstr>
      <vt:lpstr>CONTACT US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INVESTO- A STOCK MARKET ANALYSIS WEB APPLICATION</dc:title>
  <dc:creator>Saiom Pal[BAJAJF-B1]</dc:creator>
  <cp:lastModifiedBy>Saiom Pal[BAJAJF-B1]</cp:lastModifiedBy>
  <cp:revision>4</cp:revision>
  <dcterms:created xsi:type="dcterms:W3CDTF">2022-01-30T15:16:24Z</dcterms:created>
  <dcterms:modified xsi:type="dcterms:W3CDTF">2022-02-06T05:47:52Z</dcterms:modified>
</cp:coreProperties>
</file>