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2/2/2022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2/2/2022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BF968-429B-4C08-9A5F-14F16767FC61}"/>
              </a:ext>
            </a:extLst>
          </p:cNvPr>
          <p:cNvSpPr>
            <a:spLocks noGrp="1"/>
          </p:cNvSpPr>
          <p:nvPr>
            <p:ph type="ctrTitle"/>
          </p:nvPr>
        </p:nvSpPr>
        <p:spPr/>
        <p:txBody>
          <a:bodyPr/>
          <a:lstStyle/>
          <a:p>
            <a:r>
              <a:rPr lang="en-IN" sz="4400" dirty="0"/>
              <a:t>AUTHENTICATION AND AUTHORIZATION WITH JWT</a:t>
            </a:r>
          </a:p>
        </p:txBody>
      </p:sp>
      <p:sp>
        <p:nvSpPr>
          <p:cNvPr id="3" name="Subtitle 2">
            <a:extLst>
              <a:ext uri="{FF2B5EF4-FFF2-40B4-BE49-F238E27FC236}">
                <a16:creationId xmlns:a16="http://schemas.microsoft.com/office/drawing/2014/main" id="{849DBF02-E64A-4BB4-B78D-E65A07451F89}"/>
              </a:ext>
            </a:extLst>
          </p:cNvPr>
          <p:cNvSpPr>
            <a:spLocks noGrp="1"/>
          </p:cNvSpPr>
          <p:nvPr>
            <p:ph type="subTitle" idx="1"/>
          </p:nvPr>
        </p:nvSpPr>
        <p:spPr/>
        <p:txBody>
          <a:bodyPr/>
          <a:lstStyle/>
          <a:p>
            <a:r>
              <a:rPr lang="en-IN" dirty="0"/>
              <a:t>SAIOM PAL</a:t>
            </a:r>
          </a:p>
        </p:txBody>
      </p:sp>
    </p:spTree>
    <p:extLst>
      <p:ext uri="{BB962C8B-B14F-4D97-AF65-F5344CB8AC3E}">
        <p14:creationId xmlns:p14="http://schemas.microsoft.com/office/powerpoint/2010/main" val="3990050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D0D81-3A21-4CEC-A7B2-9663CDBF2BA0}"/>
              </a:ext>
            </a:extLst>
          </p:cNvPr>
          <p:cNvSpPr>
            <a:spLocks noGrp="1"/>
          </p:cNvSpPr>
          <p:nvPr>
            <p:ph type="title"/>
          </p:nvPr>
        </p:nvSpPr>
        <p:spPr/>
        <p:txBody>
          <a:bodyPr/>
          <a:lstStyle/>
          <a:p>
            <a:r>
              <a:rPr lang="en-US" dirty="0"/>
              <a:t>Inspecting the network tab for added authorization on login</a:t>
            </a:r>
            <a:endParaRPr lang="en-IN" dirty="0"/>
          </a:p>
        </p:txBody>
      </p:sp>
      <p:pic>
        <p:nvPicPr>
          <p:cNvPr id="5" name="Content Placeholder 4">
            <a:extLst>
              <a:ext uri="{FF2B5EF4-FFF2-40B4-BE49-F238E27FC236}">
                <a16:creationId xmlns:a16="http://schemas.microsoft.com/office/drawing/2014/main" id="{7977C717-F3FB-49BD-8EC1-FB1075862FBF}"/>
              </a:ext>
            </a:extLst>
          </p:cNvPr>
          <p:cNvPicPr>
            <a:picLocks noGrp="1" noChangeAspect="1"/>
          </p:cNvPicPr>
          <p:nvPr>
            <p:ph idx="1"/>
          </p:nvPr>
        </p:nvPicPr>
        <p:blipFill>
          <a:blip r:embed="rId2"/>
          <a:stretch>
            <a:fillRect/>
          </a:stretch>
        </p:blipFill>
        <p:spPr>
          <a:xfrm>
            <a:off x="681038" y="2583216"/>
            <a:ext cx="10401190" cy="3360383"/>
          </a:xfrm>
        </p:spPr>
      </p:pic>
      <p:sp>
        <p:nvSpPr>
          <p:cNvPr id="6" name="Oval 5">
            <a:extLst>
              <a:ext uri="{FF2B5EF4-FFF2-40B4-BE49-F238E27FC236}">
                <a16:creationId xmlns:a16="http://schemas.microsoft.com/office/drawing/2014/main" id="{C3F22D2B-E9FF-4605-81A1-F7604729FC8E}"/>
              </a:ext>
            </a:extLst>
          </p:cNvPr>
          <p:cNvSpPr/>
          <p:nvPr/>
        </p:nvSpPr>
        <p:spPr>
          <a:xfrm>
            <a:off x="2079812" y="4903694"/>
            <a:ext cx="8624047" cy="3406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2999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68F0A9-5CAD-4CAB-A81C-7D08DC904862}"/>
              </a:ext>
            </a:extLst>
          </p:cNvPr>
          <p:cNvSpPr>
            <a:spLocks noGrp="1"/>
          </p:cNvSpPr>
          <p:nvPr>
            <p:ph type="title"/>
          </p:nvPr>
        </p:nvSpPr>
        <p:spPr>
          <a:xfrm>
            <a:off x="3584884" y="4720580"/>
            <a:ext cx="9613862" cy="1007867"/>
          </a:xfrm>
        </p:spPr>
        <p:txBody>
          <a:bodyPr>
            <a:normAutofit/>
          </a:bodyPr>
          <a:lstStyle/>
          <a:p>
            <a:r>
              <a:rPr lang="en-US" sz="6600" dirty="0"/>
              <a:t>THE END</a:t>
            </a:r>
            <a:endParaRPr lang="en-IN" sz="6600" dirty="0"/>
          </a:p>
        </p:txBody>
      </p:sp>
    </p:spTree>
    <p:extLst>
      <p:ext uri="{BB962C8B-B14F-4D97-AF65-F5344CB8AC3E}">
        <p14:creationId xmlns:p14="http://schemas.microsoft.com/office/powerpoint/2010/main" val="783712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030B3-7DC9-4CE9-9FC6-D323685A7A27}"/>
              </a:ext>
            </a:extLst>
          </p:cNvPr>
          <p:cNvSpPr>
            <a:spLocks noGrp="1"/>
          </p:cNvSpPr>
          <p:nvPr>
            <p:ph type="title"/>
          </p:nvPr>
        </p:nvSpPr>
        <p:spPr/>
        <p:txBody>
          <a:bodyPr/>
          <a:lstStyle/>
          <a:p>
            <a:r>
              <a:rPr lang="en-IN" dirty="0"/>
              <a:t>JWT (JSON WEB TOKENS)</a:t>
            </a:r>
          </a:p>
        </p:txBody>
      </p:sp>
      <p:sp>
        <p:nvSpPr>
          <p:cNvPr id="3" name="Content Placeholder 2">
            <a:extLst>
              <a:ext uri="{FF2B5EF4-FFF2-40B4-BE49-F238E27FC236}">
                <a16:creationId xmlns:a16="http://schemas.microsoft.com/office/drawing/2014/main" id="{D41C4131-9B05-4C89-BBEC-EC70B4BCAF8D}"/>
              </a:ext>
            </a:extLst>
          </p:cNvPr>
          <p:cNvSpPr>
            <a:spLocks noGrp="1"/>
          </p:cNvSpPr>
          <p:nvPr>
            <p:ph idx="1"/>
          </p:nvPr>
        </p:nvSpPr>
        <p:spPr/>
        <p:txBody>
          <a:bodyPr/>
          <a:lstStyle/>
          <a:p>
            <a:r>
              <a:rPr lang="en-US" dirty="0"/>
              <a:t>JSON Web Token is a proposed Internet standard for creating data with optional signature and/or optional encryption whose payload holds JSON that asserts some number of claims. The tokens are signed either using a private secret or a public/private key.</a:t>
            </a:r>
            <a:endParaRPr lang="en-IN" dirty="0"/>
          </a:p>
        </p:txBody>
      </p:sp>
      <p:pic>
        <p:nvPicPr>
          <p:cNvPr id="5" name="Picture 4">
            <a:extLst>
              <a:ext uri="{FF2B5EF4-FFF2-40B4-BE49-F238E27FC236}">
                <a16:creationId xmlns:a16="http://schemas.microsoft.com/office/drawing/2014/main" id="{349F0AC3-9B90-42C2-BE3D-9DC12293F7DD}"/>
              </a:ext>
            </a:extLst>
          </p:cNvPr>
          <p:cNvPicPr>
            <a:picLocks noChangeAspect="1"/>
          </p:cNvPicPr>
          <p:nvPr/>
        </p:nvPicPr>
        <p:blipFill>
          <a:blip r:embed="rId2"/>
          <a:stretch>
            <a:fillRect/>
          </a:stretch>
        </p:blipFill>
        <p:spPr>
          <a:xfrm>
            <a:off x="680321" y="3865453"/>
            <a:ext cx="9940990" cy="2674829"/>
          </a:xfrm>
          <a:prstGeom prst="rect">
            <a:avLst/>
          </a:prstGeom>
        </p:spPr>
      </p:pic>
    </p:spTree>
    <p:extLst>
      <p:ext uri="{BB962C8B-B14F-4D97-AF65-F5344CB8AC3E}">
        <p14:creationId xmlns:p14="http://schemas.microsoft.com/office/powerpoint/2010/main" val="635435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3DAF6-9F15-4B10-AC81-44F518922A6A}"/>
              </a:ext>
            </a:extLst>
          </p:cNvPr>
          <p:cNvSpPr>
            <a:spLocks noGrp="1"/>
          </p:cNvSpPr>
          <p:nvPr>
            <p:ph type="title"/>
          </p:nvPr>
        </p:nvSpPr>
        <p:spPr/>
        <p:txBody>
          <a:bodyPr/>
          <a:lstStyle/>
          <a:p>
            <a:r>
              <a:rPr lang="en-IN" dirty="0"/>
              <a:t>PROCESS BREAKDOWN</a:t>
            </a:r>
          </a:p>
        </p:txBody>
      </p:sp>
      <p:sp>
        <p:nvSpPr>
          <p:cNvPr id="3" name="Content Placeholder 2">
            <a:extLst>
              <a:ext uri="{FF2B5EF4-FFF2-40B4-BE49-F238E27FC236}">
                <a16:creationId xmlns:a16="http://schemas.microsoft.com/office/drawing/2014/main" id="{BDE2A09B-1ADA-4AB2-8F90-5083BC172534}"/>
              </a:ext>
            </a:extLst>
          </p:cNvPr>
          <p:cNvSpPr>
            <a:spLocks noGrp="1"/>
          </p:cNvSpPr>
          <p:nvPr>
            <p:ph idx="1"/>
          </p:nvPr>
        </p:nvSpPr>
        <p:spPr/>
        <p:txBody>
          <a:bodyPr/>
          <a:lstStyle/>
          <a:p>
            <a:r>
              <a:rPr lang="en-US" dirty="0"/>
              <a:t>A user is usually authenticated by entering a username, email address, and/or password and then being given access to various resources or services. By its very existence, authentication relies on maintaining the user’s state.</a:t>
            </a:r>
          </a:p>
          <a:p>
            <a:r>
              <a:rPr lang="en-US" dirty="0"/>
              <a:t>The Angular app can then send the token to the backend as an Authorization header to show they’re authenticated. The JWT should be checked by the backend, and access should be granted based on its validity.</a:t>
            </a:r>
            <a:endParaRPr lang="en-IN" dirty="0"/>
          </a:p>
        </p:txBody>
      </p:sp>
    </p:spTree>
    <p:extLst>
      <p:ext uri="{BB962C8B-B14F-4D97-AF65-F5344CB8AC3E}">
        <p14:creationId xmlns:p14="http://schemas.microsoft.com/office/powerpoint/2010/main" val="1535668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C49696-3368-4C89-AC2F-EF68B537AD72}"/>
              </a:ext>
            </a:extLst>
          </p:cNvPr>
          <p:cNvPicPr>
            <a:picLocks noChangeAspect="1"/>
          </p:cNvPicPr>
          <p:nvPr/>
        </p:nvPicPr>
        <p:blipFill>
          <a:blip r:embed="rId2"/>
          <a:stretch>
            <a:fillRect/>
          </a:stretch>
        </p:blipFill>
        <p:spPr>
          <a:xfrm>
            <a:off x="2319963" y="201650"/>
            <a:ext cx="7552074" cy="6454699"/>
          </a:xfrm>
          <a:prstGeom prst="rect">
            <a:avLst/>
          </a:prstGeom>
        </p:spPr>
      </p:pic>
    </p:spTree>
    <p:extLst>
      <p:ext uri="{BB962C8B-B14F-4D97-AF65-F5344CB8AC3E}">
        <p14:creationId xmlns:p14="http://schemas.microsoft.com/office/powerpoint/2010/main" val="2252581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DEE0B-11B6-43ED-8A22-2A4ACCB5C554}"/>
              </a:ext>
            </a:extLst>
          </p:cNvPr>
          <p:cNvSpPr>
            <a:spLocks noGrp="1"/>
          </p:cNvSpPr>
          <p:nvPr>
            <p:ph type="title"/>
          </p:nvPr>
        </p:nvSpPr>
        <p:spPr/>
        <p:txBody>
          <a:bodyPr/>
          <a:lstStyle/>
          <a:p>
            <a:r>
              <a:rPr lang="en-IN" dirty="0"/>
              <a:t>STEPS INVOLVED</a:t>
            </a:r>
          </a:p>
        </p:txBody>
      </p:sp>
      <p:sp>
        <p:nvSpPr>
          <p:cNvPr id="3" name="Content Placeholder 2">
            <a:extLst>
              <a:ext uri="{FF2B5EF4-FFF2-40B4-BE49-F238E27FC236}">
                <a16:creationId xmlns:a16="http://schemas.microsoft.com/office/drawing/2014/main" id="{069ED756-8475-47DA-95BB-F0A22FA4C3DC}"/>
              </a:ext>
            </a:extLst>
          </p:cNvPr>
          <p:cNvSpPr>
            <a:spLocks noGrp="1"/>
          </p:cNvSpPr>
          <p:nvPr>
            <p:ph idx="1"/>
          </p:nvPr>
        </p:nvSpPr>
        <p:spPr/>
        <p:txBody>
          <a:bodyPr>
            <a:normAutofit/>
          </a:bodyPr>
          <a:lstStyle/>
          <a:p>
            <a:pPr marL="457200" indent="-457200">
              <a:buFont typeface="+mj-lt"/>
              <a:buAutoNum type="arabicPeriod"/>
            </a:pPr>
            <a:r>
              <a:rPr lang="en-IN" dirty="0"/>
              <a:t>Login and User components:</a:t>
            </a:r>
          </a:p>
          <a:p>
            <a:pPr marL="0" indent="0">
              <a:buNone/>
            </a:pPr>
            <a:r>
              <a:rPr lang="en-IN" dirty="0"/>
              <a:t>This includes creating the frontend forms and services that post the request to the endpoints</a:t>
            </a:r>
          </a:p>
          <a:p>
            <a:pPr marL="0" indent="0">
              <a:buNone/>
            </a:pPr>
            <a:r>
              <a:rPr lang="en-IN" dirty="0"/>
              <a:t>2. Creating JWT based user session:</a:t>
            </a:r>
          </a:p>
          <a:p>
            <a:pPr marL="0" indent="0">
              <a:buNone/>
            </a:pPr>
            <a:r>
              <a:rPr lang="en-US" dirty="0"/>
              <a:t>Creating a JWT Session Token using node-</a:t>
            </a:r>
            <a:r>
              <a:rPr lang="en-US" dirty="0" err="1"/>
              <a:t>jsonwebtoken</a:t>
            </a:r>
            <a:endParaRPr lang="en-IN" dirty="0"/>
          </a:p>
          <a:p>
            <a:pPr marL="0" indent="0">
              <a:buNone/>
            </a:pPr>
            <a:r>
              <a:rPr lang="en-IN" dirty="0"/>
              <a:t>3. Sending JWT back to the client</a:t>
            </a:r>
          </a:p>
          <a:p>
            <a:pPr marL="0" indent="0">
              <a:buNone/>
            </a:pPr>
            <a:r>
              <a:rPr lang="en-IN" dirty="0"/>
              <a:t>4. Storing and using the JWT on the client side</a:t>
            </a:r>
          </a:p>
          <a:p>
            <a:endParaRPr lang="en-IN" dirty="0"/>
          </a:p>
        </p:txBody>
      </p:sp>
    </p:spTree>
    <p:extLst>
      <p:ext uri="{BB962C8B-B14F-4D97-AF65-F5344CB8AC3E}">
        <p14:creationId xmlns:p14="http://schemas.microsoft.com/office/powerpoint/2010/main" val="1664506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235663-66B5-4B0A-B83C-94EFCE75A194}"/>
              </a:ext>
            </a:extLst>
          </p:cNvPr>
          <p:cNvSpPr>
            <a:spLocks noGrp="1"/>
          </p:cNvSpPr>
          <p:nvPr>
            <p:ph idx="1"/>
          </p:nvPr>
        </p:nvSpPr>
        <p:spPr/>
        <p:txBody>
          <a:bodyPr/>
          <a:lstStyle/>
          <a:p>
            <a:pPr marL="0" indent="0">
              <a:buNone/>
            </a:pPr>
            <a:r>
              <a:rPr lang="en-IN" dirty="0"/>
              <a:t>5. Sending the JWT back to the server on each request:</a:t>
            </a:r>
          </a:p>
          <a:p>
            <a:pPr marL="0" indent="0">
              <a:buNone/>
            </a:pPr>
            <a:r>
              <a:rPr lang="en-IN" dirty="0"/>
              <a:t>This includes building an authentication HTTP interceptor.</a:t>
            </a:r>
          </a:p>
          <a:p>
            <a:pPr marL="0" indent="0">
              <a:buNone/>
            </a:pPr>
            <a:r>
              <a:rPr lang="en-IN" dirty="0"/>
              <a:t>6. Validating user requests:</a:t>
            </a:r>
          </a:p>
          <a:p>
            <a:pPr marL="0" indent="0">
              <a:buNone/>
            </a:pPr>
            <a:r>
              <a:rPr lang="en-US" b="0" i="0" dirty="0">
                <a:effectLst/>
                <a:latin typeface="inherit"/>
              </a:rPr>
              <a:t>Building a custom Express middleware for JWT validation</a:t>
            </a:r>
          </a:p>
          <a:p>
            <a:pPr marL="0" indent="0">
              <a:buNone/>
            </a:pPr>
            <a:endParaRPr lang="en-IN" dirty="0"/>
          </a:p>
          <a:p>
            <a:endParaRPr lang="en-IN" dirty="0"/>
          </a:p>
        </p:txBody>
      </p:sp>
    </p:spTree>
    <p:extLst>
      <p:ext uri="{BB962C8B-B14F-4D97-AF65-F5344CB8AC3E}">
        <p14:creationId xmlns:p14="http://schemas.microsoft.com/office/powerpoint/2010/main" val="3721496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5BBC1-E2E3-4AE1-9736-F490CD274464}"/>
              </a:ext>
            </a:extLst>
          </p:cNvPr>
          <p:cNvSpPr>
            <a:spLocks noGrp="1"/>
          </p:cNvSpPr>
          <p:nvPr>
            <p:ph type="title"/>
          </p:nvPr>
        </p:nvSpPr>
        <p:spPr/>
        <p:txBody>
          <a:bodyPr/>
          <a:lstStyle/>
          <a:p>
            <a:r>
              <a:rPr lang="en-US" dirty="0"/>
              <a:t>Token Creation Example</a:t>
            </a:r>
            <a:endParaRPr lang="en-IN" dirty="0"/>
          </a:p>
        </p:txBody>
      </p:sp>
      <p:pic>
        <p:nvPicPr>
          <p:cNvPr id="5" name="Content Placeholder 4">
            <a:extLst>
              <a:ext uri="{FF2B5EF4-FFF2-40B4-BE49-F238E27FC236}">
                <a16:creationId xmlns:a16="http://schemas.microsoft.com/office/drawing/2014/main" id="{F6B990B7-8767-4438-88DC-0B5FAE39062C}"/>
              </a:ext>
            </a:extLst>
          </p:cNvPr>
          <p:cNvPicPr>
            <a:picLocks noGrp="1" noChangeAspect="1"/>
          </p:cNvPicPr>
          <p:nvPr>
            <p:ph idx="1"/>
          </p:nvPr>
        </p:nvPicPr>
        <p:blipFill>
          <a:blip r:embed="rId2"/>
          <a:stretch>
            <a:fillRect/>
          </a:stretch>
        </p:blipFill>
        <p:spPr>
          <a:xfrm>
            <a:off x="1257596" y="2529446"/>
            <a:ext cx="7703876" cy="3844459"/>
          </a:xfrm>
        </p:spPr>
      </p:pic>
      <p:sp>
        <p:nvSpPr>
          <p:cNvPr id="6" name="Oval 5">
            <a:extLst>
              <a:ext uri="{FF2B5EF4-FFF2-40B4-BE49-F238E27FC236}">
                <a16:creationId xmlns:a16="http://schemas.microsoft.com/office/drawing/2014/main" id="{78F3BBDF-0ED7-4805-A311-D06140901C00}"/>
              </a:ext>
            </a:extLst>
          </p:cNvPr>
          <p:cNvSpPr/>
          <p:nvPr/>
        </p:nvSpPr>
        <p:spPr>
          <a:xfrm>
            <a:off x="2510118" y="4132729"/>
            <a:ext cx="5710518" cy="175689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54039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8C73-78AA-46A2-A40D-AC8F7A6F2CEA}"/>
              </a:ext>
            </a:extLst>
          </p:cNvPr>
          <p:cNvSpPr>
            <a:spLocks noGrp="1"/>
          </p:cNvSpPr>
          <p:nvPr>
            <p:ph type="title"/>
          </p:nvPr>
        </p:nvSpPr>
        <p:spPr/>
        <p:txBody>
          <a:bodyPr/>
          <a:lstStyle/>
          <a:p>
            <a:r>
              <a:rPr lang="en-US" dirty="0"/>
              <a:t>Token Verification Method</a:t>
            </a:r>
            <a:endParaRPr lang="en-IN" dirty="0"/>
          </a:p>
        </p:txBody>
      </p:sp>
      <p:pic>
        <p:nvPicPr>
          <p:cNvPr id="5" name="Content Placeholder 4">
            <a:extLst>
              <a:ext uri="{FF2B5EF4-FFF2-40B4-BE49-F238E27FC236}">
                <a16:creationId xmlns:a16="http://schemas.microsoft.com/office/drawing/2014/main" id="{93718F49-8883-4C4D-B06B-D0E13788DB96}"/>
              </a:ext>
            </a:extLst>
          </p:cNvPr>
          <p:cNvPicPr>
            <a:picLocks noGrp="1" noChangeAspect="1"/>
          </p:cNvPicPr>
          <p:nvPr>
            <p:ph idx="1"/>
          </p:nvPr>
        </p:nvPicPr>
        <p:blipFill>
          <a:blip r:embed="rId2"/>
          <a:stretch>
            <a:fillRect/>
          </a:stretch>
        </p:blipFill>
        <p:spPr>
          <a:xfrm>
            <a:off x="1859133" y="2107414"/>
            <a:ext cx="6872491" cy="4317510"/>
          </a:xfrm>
        </p:spPr>
      </p:pic>
    </p:spTree>
    <p:extLst>
      <p:ext uri="{BB962C8B-B14F-4D97-AF65-F5344CB8AC3E}">
        <p14:creationId xmlns:p14="http://schemas.microsoft.com/office/powerpoint/2010/main" val="561339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80D45-EFF0-4494-8235-2AEEA49949F6}"/>
              </a:ext>
            </a:extLst>
          </p:cNvPr>
          <p:cNvSpPr>
            <a:spLocks noGrp="1"/>
          </p:cNvSpPr>
          <p:nvPr>
            <p:ph type="title"/>
          </p:nvPr>
        </p:nvSpPr>
        <p:spPr/>
        <p:txBody>
          <a:bodyPr/>
          <a:lstStyle/>
          <a:p>
            <a:r>
              <a:rPr lang="en-US" dirty="0"/>
              <a:t>Token Interception in Front-end</a:t>
            </a:r>
            <a:endParaRPr lang="en-IN" dirty="0"/>
          </a:p>
        </p:txBody>
      </p:sp>
      <p:pic>
        <p:nvPicPr>
          <p:cNvPr id="5" name="Content Placeholder 4">
            <a:extLst>
              <a:ext uri="{FF2B5EF4-FFF2-40B4-BE49-F238E27FC236}">
                <a16:creationId xmlns:a16="http://schemas.microsoft.com/office/drawing/2014/main" id="{0670F2BC-4BF9-4441-93F0-430FE8CB9484}"/>
              </a:ext>
            </a:extLst>
          </p:cNvPr>
          <p:cNvPicPr>
            <a:picLocks noGrp="1" noChangeAspect="1"/>
          </p:cNvPicPr>
          <p:nvPr>
            <p:ph idx="1"/>
          </p:nvPr>
        </p:nvPicPr>
        <p:blipFill>
          <a:blip r:embed="rId2"/>
          <a:stretch>
            <a:fillRect/>
          </a:stretch>
        </p:blipFill>
        <p:spPr>
          <a:xfrm>
            <a:off x="1706676" y="2528764"/>
            <a:ext cx="8778648" cy="3576008"/>
          </a:xfrm>
        </p:spPr>
      </p:pic>
    </p:spTree>
    <p:extLst>
      <p:ext uri="{BB962C8B-B14F-4D97-AF65-F5344CB8AC3E}">
        <p14:creationId xmlns:p14="http://schemas.microsoft.com/office/powerpoint/2010/main" val="245960509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62</TotalTime>
  <Words>253</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inherit</vt:lpstr>
      <vt:lpstr>Trebuchet MS</vt:lpstr>
      <vt:lpstr>Berlin</vt:lpstr>
      <vt:lpstr>AUTHENTICATION AND AUTHORIZATION WITH JWT</vt:lpstr>
      <vt:lpstr>JWT (JSON WEB TOKENS)</vt:lpstr>
      <vt:lpstr>PROCESS BREAKDOWN</vt:lpstr>
      <vt:lpstr>PowerPoint Presentation</vt:lpstr>
      <vt:lpstr>STEPS INVOLVED</vt:lpstr>
      <vt:lpstr>PowerPoint Presentation</vt:lpstr>
      <vt:lpstr>Token Creation Example</vt:lpstr>
      <vt:lpstr>Token Verification Method</vt:lpstr>
      <vt:lpstr>Token Interception in Front-end</vt:lpstr>
      <vt:lpstr>Inspecting the network tab for added authorization on login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AND AUTHORIZATION WITH JWT</dc:title>
  <dc:creator>Saiom Pal[BAJAJF-B1]</dc:creator>
  <cp:lastModifiedBy>Saiom Pal[BAJAJF-B1]</cp:lastModifiedBy>
  <cp:revision>3</cp:revision>
  <dcterms:created xsi:type="dcterms:W3CDTF">2022-02-02T00:03:50Z</dcterms:created>
  <dcterms:modified xsi:type="dcterms:W3CDTF">2022-02-02T16:36:22Z</dcterms:modified>
</cp:coreProperties>
</file>