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32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Hotel Management System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&lt;PES1201700118 – Saioni Chatterjee&gt;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&lt;PES1201700958 – Sujeeth Anil &gt;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&lt;PES12017001545 – Navneet Raju&gt;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E33F8-8E5F-4D88-82C2-0D1CA5ADE6C7}"/>
              </a:ext>
            </a:extLst>
          </p:cNvPr>
          <p:cNvSpPr txBox="1"/>
          <p:nvPr/>
        </p:nvSpPr>
        <p:spPr>
          <a:xfrm>
            <a:off x="467833" y="2030819"/>
            <a:ext cx="8070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Users can book the desired room for their duration of stay and make payment using cash / card / wallet.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manage to add an employee, view the current employees and  delete an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View the on-going room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Income statistics and top salaried employee details are fetched periodically.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Analysis of company’s performance, ongoing reservations, payment methods, and gender ratio is shown through graphical representations</a:t>
            </a:r>
            <a:r>
              <a:rPr lang="en-IN" sz="18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60C7F-6582-4046-9729-A871ACE3CC56}"/>
              </a:ext>
            </a:extLst>
          </p:cNvPr>
          <p:cNvSpPr txBox="1"/>
          <p:nvPr/>
        </p:nvSpPr>
        <p:spPr>
          <a:xfrm>
            <a:off x="637953" y="2055814"/>
            <a:ext cx="784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Angular JS and JQuery as a front-end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Ajax Patterns for periodic 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MySQL </a:t>
            </a:r>
            <a:r>
              <a:rPr lang="en-IN" sz="2800" dirty="0" err="1"/>
              <a:t>db</a:t>
            </a:r>
            <a:r>
              <a:rPr lang="en-IN" sz="2800" dirty="0"/>
              <a:t> for the storage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Flask as Back-end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Data Analytics as Intelligent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Restful API for communication between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DE882-153A-4914-BE8D-F33E8BBBA0C8}"/>
              </a:ext>
            </a:extLst>
          </p:cNvPr>
          <p:cNvSpPr txBox="1"/>
          <p:nvPr/>
        </p:nvSpPr>
        <p:spPr>
          <a:xfrm>
            <a:off x="706244" y="2042815"/>
            <a:ext cx="7679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Flask Restful API for communication between components</a:t>
            </a:r>
          </a:p>
          <a:p>
            <a:r>
              <a:rPr lang="en-IN" sz="2800" dirty="0"/>
              <a:t>Ajax for request-response from flask API’S and periodic refresh has been implemented for all the tables.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F3602-C6AA-4F6A-BE49-88E5D9C527E7}"/>
              </a:ext>
            </a:extLst>
          </p:cNvPr>
          <p:cNvSpPr txBox="1"/>
          <p:nvPr/>
        </p:nvSpPr>
        <p:spPr>
          <a:xfrm>
            <a:off x="1070950" y="2239839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Company’s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Payment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Gender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Ongoing reservations</a:t>
            </a:r>
          </a:p>
          <a:p>
            <a:r>
              <a:rPr lang="en-IN" sz="2800" dirty="0"/>
              <a:t>Shown through graphical representations.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207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dell</cp:lastModifiedBy>
  <cp:revision>50</cp:revision>
  <dcterms:created xsi:type="dcterms:W3CDTF">2020-04-04T14:48:00Z</dcterms:created>
  <dcterms:modified xsi:type="dcterms:W3CDTF">2020-04-15T19:38:19Z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