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24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6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3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46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1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3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4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0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9B634-7A7C-689A-1B0D-D71AEBBA6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Snake Game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1C89-0BA9-531E-499B-8B4653916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Sai </a:t>
            </a:r>
            <a:r>
              <a:rPr lang="en-US" sz="2000" dirty="0" err="1">
                <a:latin typeface="+mj-lt"/>
              </a:rPr>
              <a:t>Charan</a:t>
            </a:r>
            <a:r>
              <a:rPr lang="en-US" sz="2000" dirty="0">
                <a:latin typeface="+mj-lt"/>
              </a:rPr>
              <a:t> Jana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</a:rPr>
              <a:t>Sai Pavan </a:t>
            </a:r>
            <a:r>
              <a:rPr lang="en-US" sz="2000" dirty="0" err="1">
                <a:latin typeface="+mj-lt"/>
              </a:rPr>
              <a:t>Gopularam</a:t>
            </a:r>
            <a:endParaRPr lang="en-US" sz="20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+mj-lt"/>
              </a:rPr>
              <a:t>Sravani</a:t>
            </a:r>
            <a:r>
              <a:rPr lang="en-US" sz="2000" dirty="0">
                <a:latin typeface="+mj-lt"/>
              </a:rPr>
              <a:t> Burra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gle view of circuit shaped like a brain">
            <a:extLst>
              <a:ext uri="{FF2B5EF4-FFF2-40B4-BE49-F238E27FC236}">
                <a16:creationId xmlns:a16="http://schemas.microsoft.com/office/drawing/2014/main" id="{B28434BE-9E8F-EAB4-E6A7-78611DB62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2" r="23408" b="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BE9EAB-3521-376F-F7F5-502EA18F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395" b="6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F3629-A9E7-574E-3420-2CE0619A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sz="5100"/>
              <a:t>Introduction: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AAE6-82FD-9A07-E567-A6D2584D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r>
              <a:rPr lang="en-US"/>
              <a:t>Snake game is a classic which was introduced in late 1970’s.</a:t>
            </a:r>
          </a:p>
          <a:p>
            <a:r>
              <a:rPr lang="en-US"/>
              <a:t>The game revolves around a snake and fruit.</a:t>
            </a:r>
          </a:p>
          <a:p>
            <a:r>
              <a:rPr lang="en-US"/>
              <a:t>The size of snake increases with eating fruits.</a:t>
            </a:r>
          </a:p>
          <a:p>
            <a:r>
              <a:rPr lang="en-US"/>
              <a:t>But the game ends when snakes bites walls or snake bites itself.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94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BE9EAB-3521-376F-F7F5-502EA18F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395" b="6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F3629-A9E7-574E-3420-2CE0619A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sz="5100" dirty="0" err="1"/>
              <a:t>Pygame</a:t>
            </a:r>
            <a:r>
              <a:rPr lang="en-US" sz="5100" dirty="0"/>
              <a:t> Library 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AAE6-82FD-9A07-E567-A6D2584D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r>
              <a:rPr lang="en-US" dirty="0" err="1"/>
              <a:t>Pygame</a:t>
            </a:r>
            <a:r>
              <a:rPr lang="en-US" dirty="0"/>
              <a:t> is a set of modules or a library in python for writing video games.</a:t>
            </a:r>
          </a:p>
          <a:p>
            <a:r>
              <a:rPr lang="en-US" dirty="0" err="1"/>
              <a:t>Pygame</a:t>
            </a:r>
            <a:r>
              <a:rPr lang="en-US" dirty="0"/>
              <a:t> is highly portable and runs on nearly every platform and operating system.</a:t>
            </a:r>
          </a:p>
          <a:p>
            <a:r>
              <a:rPr lang="en-US" dirty="0" err="1"/>
              <a:t>Pygame</a:t>
            </a:r>
            <a:r>
              <a:rPr lang="en-US" dirty="0"/>
              <a:t> allows a user to create fully featured games and multimedia programs in the python language.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BE9EAB-3521-376F-F7F5-502EA18F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395" b="6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F3629-A9E7-574E-3420-2CE0619A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sz="5100" dirty="0"/>
              <a:t>Approach 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AAE6-82FD-9A07-E567-A6D2584D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r>
              <a:rPr lang="en-US" dirty="0"/>
              <a:t>Initially to develop an autonomous python snake game, the classic python game needs to be developed.</a:t>
            </a:r>
          </a:p>
          <a:p>
            <a:r>
              <a:rPr lang="en-US" dirty="0"/>
              <a:t> </a:t>
            </a:r>
            <a:r>
              <a:rPr lang="en-US" dirty="0" err="1"/>
              <a:t>helpers.snakeGame</a:t>
            </a:r>
            <a:r>
              <a:rPr lang="en-US" dirty="0"/>
              <a:t> is an inbuilt module in </a:t>
            </a:r>
            <a:r>
              <a:rPr lang="en-US" dirty="0" err="1"/>
              <a:t>pygame</a:t>
            </a:r>
            <a:r>
              <a:rPr lang="en-US" dirty="0"/>
              <a:t> to create a manual </a:t>
            </a:r>
            <a:r>
              <a:rPr lang="en-US" dirty="0" err="1"/>
              <a:t>pysnake</a:t>
            </a:r>
            <a:r>
              <a:rPr lang="en-US" dirty="0"/>
              <a:t> game.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BE9EAB-3521-376F-F7F5-502EA18F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395" b="6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F3629-A9E7-574E-3420-2CE0619A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sz="5100" dirty="0"/>
              <a:t>Approach 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AAE6-82FD-9A07-E567-A6D2584D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Autonomous Snake game :</a:t>
            </a:r>
          </a:p>
          <a:p>
            <a:r>
              <a:rPr lang="en-US" dirty="0"/>
              <a:t>Now that we created a classic game, next we need to make it autonomous.</a:t>
            </a:r>
          </a:p>
          <a:p>
            <a:r>
              <a:rPr lang="en-US" dirty="0"/>
              <a:t>Three measures acts primary to make it autonomous: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Distance between snake head and fruit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Available space in the grid.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Length of the snake.</a:t>
            </a:r>
          </a:p>
          <a:p>
            <a:endParaRPr lang="en-US" dirty="0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8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BE9EAB-3521-376F-F7F5-502EA18F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395" b="6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F3629-A9E7-574E-3420-2CE0619A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sz="5100" dirty="0"/>
              <a:t>Approach 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AAE6-82FD-9A07-E567-A6D2584D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helpers. ﻿</a:t>
            </a:r>
            <a:r>
              <a:rPr lang="en-US" dirty="0" err="1"/>
              <a:t>snakeGameGATest</a:t>
            </a:r>
            <a:r>
              <a:rPr lang="en-US" dirty="0"/>
              <a:t> :</a:t>
            </a:r>
          </a:p>
          <a:p>
            <a:r>
              <a:rPr lang="en-US" dirty="0" err="1"/>
              <a:t>snakeGameGATest</a:t>
            </a:r>
            <a:r>
              <a:rPr lang="en-US" dirty="0"/>
              <a:t> is an Genetic algorithm imported from helpers module.</a:t>
            </a:r>
          </a:p>
          <a:p>
            <a:r>
              <a:rPr lang="en-US" dirty="0"/>
              <a:t>A genetic algorithm is an adaptive heuristic search algorithm inspired by "Darwin's theory of evolution in Nature." </a:t>
            </a:r>
          </a:p>
          <a:p>
            <a:r>
              <a:rPr lang="en-US" dirty="0"/>
              <a:t>It optimizes a machine learning or a neural network algorithm.</a:t>
            </a:r>
          </a:p>
          <a:p>
            <a:r>
              <a:rPr lang="en-US" dirty="0"/>
              <a:t>Here in this case it optimizes and decides the direction to move the snake head in possible directions.</a:t>
            </a:r>
          </a:p>
          <a:p>
            <a:endParaRPr lang="en-US" dirty="0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6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BE9EAB-3521-376F-F7F5-502EA18F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6395" b="6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F3629-A9E7-574E-3420-2CE0619A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sz="5100" dirty="0"/>
              <a:t>Sample Game: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8D36ED-22AC-6491-7858-27394ADD4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9523" y="1201738"/>
            <a:ext cx="3423354" cy="4311650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9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B6BE9EAB-3521-376F-F7F5-502EA18F6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5" b="63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F3629-A9E7-574E-3420-2CE0619A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0"/>
            <a:ext cx="9052560" cy="354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309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{32CE7927-6E2B-7348-942F-2D55F0EF23C9}tf10001063</Template>
  <TotalTime>49</TotalTime>
  <Words>263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Sitka Banner</vt:lpstr>
      <vt:lpstr>Wingdings</vt:lpstr>
      <vt:lpstr>HeadlinesVTI</vt:lpstr>
      <vt:lpstr>Snake Game using AI</vt:lpstr>
      <vt:lpstr>Introduction:</vt:lpstr>
      <vt:lpstr>Pygame Library :</vt:lpstr>
      <vt:lpstr>Approach :</vt:lpstr>
      <vt:lpstr>Approach :</vt:lpstr>
      <vt:lpstr>Approach :</vt:lpstr>
      <vt:lpstr>Sample Game: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using AI</dc:title>
  <dc:creator>Gopularam, Sai Pavan Kumar</dc:creator>
  <cp:lastModifiedBy>Gopularam, Sai Pavan Kumar</cp:lastModifiedBy>
  <cp:revision>1</cp:revision>
  <dcterms:created xsi:type="dcterms:W3CDTF">2022-04-30T00:38:26Z</dcterms:created>
  <dcterms:modified xsi:type="dcterms:W3CDTF">2022-04-30T01:28:04Z</dcterms:modified>
</cp:coreProperties>
</file>