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>
        <p:scale>
          <a:sx n="100" d="100"/>
          <a:sy n="100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4113-8EDF-964F-BBF4-69685E08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62100"/>
            <a:ext cx="8361229" cy="2908300"/>
          </a:xfrm>
        </p:spPr>
        <p:txBody>
          <a:bodyPr/>
          <a:lstStyle/>
          <a:p>
            <a:r>
              <a:rPr lang="en-US" sz="9600" dirty="0"/>
              <a:t>One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9F3CE-E40E-6A41-B45E-7A8FFD881EF4}"/>
              </a:ext>
            </a:extLst>
          </p:cNvPr>
          <p:cNvSpPr txBox="1"/>
          <p:nvPr/>
        </p:nvSpPr>
        <p:spPr>
          <a:xfrm>
            <a:off x="26670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BFBF-C4FE-1A4D-B8CB-433FAE42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04092"/>
            <a:ext cx="9601200" cy="52998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main objective is to create an universal data portal for health care where the individuals get to control his/her data.</a:t>
            </a:r>
          </a:p>
          <a:p>
            <a:endParaRPr lang="en-US" sz="2800" dirty="0"/>
          </a:p>
          <a:p>
            <a:r>
              <a:rPr lang="en-US" sz="2800" dirty="0"/>
              <a:t>To create a standard format for sharing health data between providers.</a:t>
            </a:r>
          </a:p>
          <a:p>
            <a:endParaRPr lang="en-US" sz="2800" dirty="0"/>
          </a:p>
          <a:p>
            <a:r>
              <a:rPr lang="en-US" sz="2800" dirty="0"/>
              <a:t>Users will have the control to withdraw the data provided the organization at anytime.</a:t>
            </a:r>
          </a:p>
          <a:p>
            <a:endParaRPr lang="en-US" sz="2800" dirty="0"/>
          </a:p>
          <a:p>
            <a:r>
              <a:rPr lang="en-US" sz="2800" dirty="0"/>
              <a:t>To help monetize users data based on the users approval the data shared for the mutual benefit of the user and the organization.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C8B-33F1-EE4F-A006-B2D46761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001"/>
            <a:ext cx="9601200" cy="561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Design and Development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Design and Develop Users / Doctors/ Pharma registration.</a:t>
            </a:r>
          </a:p>
          <a:p>
            <a:r>
              <a:rPr lang="en-US" sz="3200" dirty="0"/>
              <a:t>Doctors can search for Users data based on Users Id.</a:t>
            </a:r>
          </a:p>
          <a:p>
            <a:r>
              <a:rPr lang="en-US" sz="3200" dirty="0"/>
              <a:t>Doctors should request for the authorization to access the data.</a:t>
            </a:r>
          </a:p>
          <a:p>
            <a:r>
              <a:rPr lang="en-US" sz="3200" dirty="0"/>
              <a:t>User would receive an email to about the request, User can either approve or reject the request.</a:t>
            </a:r>
          </a:p>
          <a:p>
            <a:r>
              <a:rPr lang="en-US" sz="3200" dirty="0"/>
              <a:t>If the user approves the request, the doctor or pharma companies would be able to see the data otherwise not.</a:t>
            </a:r>
          </a:p>
        </p:txBody>
      </p:sp>
    </p:spTree>
    <p:extLst>
      <p:ext uri="{BB962C8B-B14F-4D97-AF65-F5344CB8AC3E}">
        <p14:creationId xmlns:p14="http://schemas.microsoft.com/office/powerpoint/2010/main" val="17518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0094-041C-144C-9BC2-8E7174B8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   THANK </a:t>
            </a:r>
            <a:r>
              <a:rPr lang="en-US" sz="96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71174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</TotalTime>
  <Words>157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One health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portal</dc:title>
  <dc:creator>Veginati, Vamsi</dc:creator>
  <cp:lastModifiedBy>Veginati, Vamsi</cp:lastModifiedBy>
  <cp:revision>9</cp:revision>
  <dcterms:created xsi:type="dcterms:W3CDTF">2019-03-23T08:36:36Z</dcterms:created>
  <dcterms:modified xsi:type="dcterms:W3CDTF">2019-03-23T12:19:14Z</dcterms:modified>
</cp:coreProperties>
</file>