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5143500" type="screen16x9"/>
  <p:notesSz cx="6858000" cy="9144000"/>
  <p:embeddedFontLst>
    <p:embeddedFont>
      <p:font typeface="Roboto Slab" charset="0"/>
      <p:regular r:id="rId14"/>
      <p:bold r:id="rId15"/>
    </p:embeddedFont>
    <p:embeddedFont>
      <p:font typeface="Mongolian Baiti" pitchFamily="66" charset="0"/>
      <p:regular r:id="rId16"/>
    </p:embeddedFont>
    <p:embeddedFont>
      <p:font typeface="Garamond" pitchFamily="18" charset="0"/>
      <p:regular r:id="rId17"/>
      <p:bold r:id="rId18"/>
      <p:italic r:id="rId19"/>
    </p:embeddedFont>
    <p:embeddedFont>
      <p:font typeface="Wingdings 2" pitchFamily="18" charset="2"/>
      <p:regular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Constantia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E0E0"/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95a1152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95a1152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95a11528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95a11528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95a11528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95a11528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b11a63e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b11a63e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b11a63e5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b11a63e5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c0fca89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c0fca89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c0fca896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c0fca896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b78f9c7d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b78f9c7d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99CB88-5E1A-4FAC-892A-60949ACB1F6F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57481" y="1126867"/>
            <a:ext cx="8222100" cy="838800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EFEFE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Roboto Slab" charset="0"/>
                <a:ea typeface="Roboto Slab" charset="0"/>
                <a:cs typeface="Roboto Slab"/>
                <a:sym typeface="Roboto Slab"/>
              </a:rPr>
              <a:t>TEAM TITLE  </a:t>
            </a:r>
            <a:r>
              <a:rPr lang="en-GB" sz="1800" dirty="0">
                <a:solidFill>
                  <a:srgbClr val="EFEFEF"/>
                </a:solidFill>
                <a:latin typeface="Roboto Slab" charset="0"/>
                <a:ea typeface="Roboto Slab" charset="0"/>
                <a:cs typeface="Roboto Slab"/>
                <a:sym typeface="Roboto Slab"/>
              </a:rPr>
              <a:t>:  </a:t>
            </a:r>
            <a:r>
              <a:rPr lang="en-GB" sz="1800" dirty="0" smtClean="0">
                <a:solidFill>
                  <a:srgbClr val="EFEFEF"/>
                </a:solidFill>
                <a:latin typeface="Roboto Slab" charset="0"/>
                <a:ea typeface="Roboto Slab" charset="0"/>
                <a:cs typeface="Roboto Slab"/>
                <a:sym typeface="Roboto Slab"/>
              </a:rPr>
              <a:t>    </a:t>
            </a:r>
            <a:r>
              <a:rPr lang="en-GB" dirty="0" smtClean="0">
                <a:solidFill>
                  <a:schemeClr val="tx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Roboto Slab" charset="0"/>
                <a:ea typeface="Roboto Slab" charset="0"/>
                <a:cs typeface="Mongolian Baiti" pitchFamily="66" charset="0"/>
                <a:sym typeface="Roboto Slab"/>
              </a:rPr>
              <a:t>BOT </a:t>
            </a:r>
            <a:r>
              <a:rPr lang="en-GB" dirty="0">
                <a:solidFill>
                  <a:schemeClr val="tx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Roboto Slab" charset="0"/>
                <a:ea typeface="Roboto Slab" charset="0"/>
                <a:cs typeface="Mongolian Baiti" pitchFamily="66" charset="0"/>
                <a:sym typeface="Roboto Slab"/>
              </a:rPr>
              <a:t>WITH SUIT</a:t>
            </a:r>
            <a:endParaRPr sz="1800" dirty="0">
              <a:solidFill>
                <a:schemeClr val="tx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Roboto Slab" charset="0"/>
              <a:ea typeface="Roboto Slab" charset="0"/>
              <a:cs typeface="Mongolian Baiti" pitchFamily="66" charset="0"/>
              <a:sym typeface="Roboto Slab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007868" y="3437594"/>
            <a:ext cx="4200427" cy="1485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200" dirty="0" smtClean="0">
                <a:latin typeface="Roboto Slab" charset="0"/>
                <a:ea typeface="Roboto Slab" charset="0"/>
                <a:cs typeface="Garamond"/>
                <a:sym typeface="Garamond"/>
              </a:rPr>
              <a:t> </a:t>
            </a:r>
            <a:endParaRPr sz="6200" dirty="0">
              <a:latin typeface="Roboto Slab" charset="0"/>
              <a:ea typeface="Roboto Slab" charset="0"/>
              <a:cs typeface="Garamond"/>
              <a:sym typeface="Garamon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9443" y="1986931"/>
            <a:ext cx="4028861" cy="584775"/>
          </a:xfrm>
          <a:prstGeom prst="rect">
            <a:avLst/>
          </a:prstGeom>
        </p:spPr>
        <p:style>
          <a:lnRef idx="0">
            <a:schemeClr val="accent2"/>
          </a:lnRef>
          <a:fillRef idx="1002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IN" sz="1600" b="1" spc="150" dirty="0" smtClean="0">
                <a:ln w="1143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Roboto Slab" charset="0"/>
                <a:ea typeface="Roboto Slab" charset="0"/>
                <a:cs typeface="Mongolian Baiti" pitchFamily="66" charset="0"/>
              </a:rPr>
              <a:t>SUIT FOR DIGNIFIED LOOK,</a:t>
            </a:r>
          </a:p>
          <a:p>
            <a:r>
              <a:rPr lang="en-IN" sz="1600" b="1" spc="150" dirty="0" smtClean="0">
                <a:ln w="1143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Roboto Slab" charset="0"/>
                <a:ea typeface="Roboto Slab" charset="0"/>
                <a:cs typeface="Mongolian Baiti" pitchFamily="66" charset="0"/>
              </a:rPr>
              <a:t>BOT  FOR DIGNIFIED WORK</a:t>
            </a:r>
            <a:endParaRPr lang="en-US" sz="1600" b="1" spc="150" dirty="0">
              <a:ln w="11430"/>
              <a:solidFill>
                <a:schemeClr val="tx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Roboto Slab" charset="0"/>
              <a:ea typeface="Roboto Slab" charset="0"/>
              <a:cs typeface="Mongolian Baiti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HL(OUT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411" y="110003"/>
            <a:ext cx="3413579" cy="18926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5" name="Picture 4" descr="fj(out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06" y="2743200"/>
            <a:ext cx="4255741" cy="203505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6" name="Picture 5" descr="JSI(OUT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22" y="108938"/>
            <a:ext cx="3686993" cy="19054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7" name="Picture 6" descr="AWOT (OUT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510" y="2697826"/>
            <a:ext cx="4214490" cy="19204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8" name="TextBox 7"/>
          <p:cNvSpPr txBox="1"/>
          <p:nvPr/>
        </p:nvSpPr>
        <p:spPr>
          <a:xfrm>
            <a:off x="1725671" y="2014429"/>
            <a:ext cx="186317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Roboto Slab" charset="0"/>
                <a:ea typeface="Roboto Slab" charset="0"/>
              </a:rPr>
              <a:t>JSI(Omni logistics)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Roboto Slab" charset="0"/>
              <a:ea typeface="Roboto Slab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1922" y="4716379"/>
            <a:ext cx="811273" cy="31625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Roboto Slab" charset="0"/>
                <a:ea typeface="Roboto Slab" charset="0"/>
              </a:rPr>
              <a:t>FEDEX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Roboto Slab" charset="0"/>
              <a:ea typeface="Roboto Slab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3305" y="2131308"/>
            <a:ext cx="831898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Roboto Slab" charset="0"/>
                <a:ea typeface="Roboto Slab" charset="0"/>
              </a:rPr>
              <a:t>DHL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Roboto Slab" charset="0"/>
              <a:ea typeface="Roboto Slab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7682" y="4572000"/>
            <a:ext cx="797521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Roboto Slab" charset="0"/>
                <a:ea typeface="Roboto Slab" charset="0"/>
              </a:rPr>
              <a:t>AWOT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Roboto Slab" charset="0"/>
              <a:ea typeface="Roboto Slab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+You+for+Listening+Any+Ques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80" y="198158"/>
            <a:ext cx="6029448" cy="4522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546137" y="687519"/>
            <a:ext cx="3194646" cy="337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FFFFFF"/>
                </a:solidFill>
                <a:highlight>
                  <a:srgbClr val="0B5394"/>
                </a:highlight>
                <a:latin typeface="Roboto Slab" charset="0"/>
                <a:ea typeface="Roboto Slab" charset="0"/>
                <a:cs typeface="Roboto Slab"/>
                <a:sym typeface="Roboto Slab"/>
              </a:rPr>
              <a:t> </a:t>
            </a:r>
            <a:endParaRPr dirty="0">
              <a:solidFill>
                <a:srgbClr val="FFFFFF"/>
              </a:solidFill>
              <a:highlight>
                <a:srgbClr val="0B5394"/>
              </a:highlight>
              <a:latin typeface="Roboto Slab" charset="0"/>
              <a:ea typeface="Roboto Slab" charset="0"/>
              <a:cs typeface="Roboto Slab"/>
              <a:sym typeface="Roboto Slab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36150" y="907798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GB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 charset="0"/>
              <a:ea typeface="Roboto Slab" charset="0"/>
              <a:cs typeface="Roboto Slab"/>
              <a:sym typeface="Roboto Slab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 charset="0"/>
                <a:ea typeface="Roboto Slab" charset="0"/>
                <a:cs typeface="Roboto Slab"/>
                <a:sym typeface="Roboto Slab"/>
              </a:rPr>
              <a:t>The </a:t>
            </a:r>
            <a:r>
              <a:rPr lang="en-GB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 charset="0"/>
                <a:ea typeface="Roboto Slab" charset="0"/>
                <a:cs typeface="Roboto Slab"/>
                <a:sym typeface="Roboto Slab"/>
              </a:rPr>
              <a:t>Magical </a:t>
            </a:r>
            <a:r>
              <a:rPr lang="en-GB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 charset="0"/>
                <a:ea typeface="Roboto Slab" charset="0"/>
                <a:cs typeface="Roboto Slab"/>
                <a:sym typeface="Roboto Slab"/>
              </a:rPr>
              <a:t>work can </a:t>
            </a:r>
            <a:r>
              <a:rPr lang="en-GB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 charset="0"/>
                <a:ea typeface="Roboto Slab" charset="0"/>
                <a:cs typeface="Roboto Slab"/>
                <a:sym typeface="Roboto Slab"/>
              </a:rPr>
              <a:t>be done by the bots. We feel this, When we just see the output of it</a:t>
            </a:r>
            <a:r>
              <a:rPr lang="en-GB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 charset="0"/>
                <a:ea typeface="Roboto Slab" charset="0"/>
                <a:cs typeface="Roboto Slab"/>
                <a:sym typeface="Roboto Slab"/>
              </a:rPr>
              <a:t>. Once </a:t>
            </a:r>
            <a:r>
              <a:rPr lang="en-GB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 charset="0"/>
                <a:ea typeface="Roboto Slab" charset="0"/>
                <a:cs typeface="Roboto Slab"/>
                <a:sym typeface="Roboto Slab"/>
              </a:rPr>
              <a:t>we put our head into the Logic, We come to know that how Dignified work can be done by the Bots to </a:t>
            </a:r>
            <a:r>
              <a:rPr lang="en-GB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 charset="0"/>
                <a:ea typeface="Roboto Slab" charset="0"/>
                <a:cs typeface="Roboto Slab"/>
                <a:sym typeface="Roboto Slab"/>
              </a:rPr>
              <a:t>Save our </a:t>
            </a:r>
            <a:r>
              <a:rPr lang="en-GB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 charset="0"/>
                <a:ea typeface="Roboto Slab" charset="0"/>
                <a:cs typeface="Roboto Slab"/>
                <a:sym typeface="Roboto Slab"/>
              </a:rPr>
              <a:t>time</a:t>
            </a:r>
            <a:r>
              <a:rPr lang="en-GB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 charset="0"/>
                <a:ea typeface="Roboto Slab" charset="0"/>
                <a:cs typeface="Roboto Slab"/>
                <a:sym typeface="Roboto Slab"/>
              </a:rPr>
              <a:t>. This </a:t>
            </a:r>
            <a:r>
              <a:rPr lang="en-GB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 charset="0"/>
                <a:ea typeface="Roboto Slab" charset="0"/>
                <a:cs typeface="Roboto Slab"/>
                <a:sym typeface="Roboto Slab"/>
              </a:rPr>
              <a:t>is Really </a:t>
            </a:r>
            <a:r>
              <a:rPr lang="en-GB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 charset="0"/>
                <a:ea typeface="Roboto Slab" charset="0"/>
                <a:cs typeface="Roboto Slab"/>
                <a:sym typeface="Roboto Slab"/>
              </a:rPr>
              <a:t>Impressive, Bots </a:t>
            </a:r>
            <a:r>
              <a:rPr lang="en-GB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 charset="0"/>
                <a:ea typeface="Roboto Slab" charset="0"/>
                <a:cs typeface="Roboto Slab"/>
                <a:sym typeface="Roboto Slab"/>
              </a:rPr>
              <a:t>make us to step Higher than our normally reach. That’s the reason BOTS ARE SUITS FOR OUR WORKS  and bots working process  inspired me a lot.   </a:t>
            </a:r>
            <a:endParaRPr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 charset="0"/>
              <a:ea typeface="Roboto Slab" charset="0"/>
              <a:cs typeface="Roboto Slab"/>
              <a:sym typeface="Roboto Sla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320" y="495014"/>
            <a:ext cx="3636975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 charset="0"/>
                <a:ea typeface="Roboto Slab" charset="0"/>
                <a:cs typeface="Mongolian Baiti" pitchFamily="66" charset="0"/>
              </a:rPr>
              <a:t>REASON FOR THE TITLE</a:t>
            </a:r>
            <a:endParaRPr lang="en-US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 charset="0"/>
              <a:ea typeface="Roboto Slab" charset="0"/>
              <a:cs typeface="Mongolian Baiti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623400" y="489223"/>
            <a:ext cx="8520600" cy="4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NAME</a:t>
            </a:r>
            <a:r>
              <a:rPr lang="en-GB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:  </a:t>
            </a:r>
            <a:r>
              <a:rPr lang="en-GB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       </a:t>
            </a:r>
            <a:r>
              <a:rPr lang="en-GB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MACHIREDDY </a:t>
            </a:r>
            <a:r>
              <a:rPr lang="en-GB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SAI PAVAN KUMAR</a:t>
            </a:r>
            <a:endParaRPr sz="2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COLLEGE:     </a:t>
            </a:r>
            <a:r>
              <a:rPr lang="en-GB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SAGI </a:t>
            </a:r>
            <a:r>
              <a:rPr lang="en-GB" sz="1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RAMAKRISHNAM RAJU ENGINEERING </a:t>
            </a:r>
            <a:endParaRPr sz="1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                  </a:t>
            </a:r>
            <a:r>
              <a:rPr lang="en-GB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   COLLEGE</a:t>
            </a:r>
            <a:r>
              <a:rPr lang="en-GB" sz="1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BHIMAVARAM</a:t>
            </a:r>
            <a:r>
              <a:rPr lang="en-GB" sz="1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sz="17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PURSUING : </a:t>
            </a:r>
            <a:r>
              <a:rPr lang="en-GB" sz="1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BTECH(4/4 </a:t>
            </a:r>
            <a:r>
              <a:rPr lang="en-GB" sz="17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CSE</a:t>
            </a:r>
            <a:r>
              <a:rPr lang="en-GB" sz="1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)</a:t>
            </a:r>
            <a:endParaRPr sz="17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PASSION    </a:t>
            </a:r>
            <a:r>
              <a:rPr lang="en-GB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:  </a:t>
            </a:r>
            <a:r>
              <a:rPr lang="en-GB" sz="17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DATA </a:t>
            </a:r>
            <a:r>
              <a:rPr lang="en-GB" sz="1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SCIENCE</a:t>
            </a:r>
            <a:endParaRPr sz="17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Dream Company: </a:t>
            </a:r>
            <a:r>
              <a:rPr lang="en-GB" sz="17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TCS</a:t>
            </a:r>
            <a:endParaRPr sz="1700" b="1" i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HOBBIES    </a:t>
            </a:r>
            <a:r>
              <a:rPr lang="en-GB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:   </a:t>
            </a:r>
            <a:r>
              <a:rPr lang="en-GB" sz="17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Mimicry, Social </a:t>
            </a:r>
            <a:r>
              <a:rPr lang="en-GB" sz="1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Networking, Acting</a:t>
            </a:r>
            <a:r>
              <a:rPr lang="en-GB" sz="17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,</a:t>
            </a:r>
            <a:endParaRPr sz="17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                        </a:t>
            </a:r>
            <a:r>
              <a:rPr lang="en-GB" sz="1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Listening </a:t>
            </a:r>
            <a:r>
              <a:rPr lang="en-GB" sz="17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to ethical stories.  </a:t>
            </a:r>
            <a:endParaRPr sz="17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l="19456" t="13383" r="34209" b="46759"/>
          <a:stretch/>
        </p:blipFill>
        <p:spPr>
          <a:xfrm>
            <a:off x="7196400" y="0"/>
            <a:ext cx="1947600" cy="347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579375" y="59550"/>
            <a:ext cx="9144000" cy="48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INTERNSHIPS:  </a:t>
            </a:r>
            <a:endParaRPr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GB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1.   Data Analytics at </a:t>
            </a:r>
            <a:r>
              <a:rPr lang="en-GB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Shaadi</a:t>
            </a:r>
            <a:r>
              <a:rPr lang="en-GB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 Times, Virtual (1 month)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GB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      Description</a:t>
            </a:r>
            <a:r>
              <a:rPr lang="en-GB" sz="1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: “ Impact of air Pollution on our life”: </a:t>
            </a:r>
            <a:r>
              <a:rPr lang="en-GB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Tableau.  </a:t>
            </a:r>
            <a:endParaRPr sz="1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GB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2.   Data Science &amp; Analytics at The Sparks Foundation, Virtual (1 month)</a:t>
            </a:r>
            <a:endParaRPr sz="1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Description</a:t>
            </a:r>
            <a:r>
              <a:rPr lang="en-GB" sz="1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: Tasks on Machine Learning Supervised Learning.</a:t>
            </a:r>
            <a:endParaRPr sz="1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Student marks   prediction. </a:t>
            </a:r>
            <a:endParaRPr sz="1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PROJECTS</a:t>
            </a:r>
            <a:r>
              <a:rPr lang="en-GB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:</a:t>
            </a:r>
            <a:endParaRPr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GB" sz="19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1.   </a:t>
            </a:r>
            <a:r>
              <a:rPr lang="en-GB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Title</a:t>
            </a:r>
            <a:r>
              <a:rPr lang="en-GB" sz="1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: COVID-19 DASHBOARD (LIVE) : </a:t>
            </a:r>
            <a:r>
              <a:rPr lang="en-GB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Tableau</a:t>
            </a:r>
            <a:endParaRPr sz="19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GB" sz="19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2.   </a:t>
            </a:r>
            <a:r>
              <a:rPr lang="en-GB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Title</a:t>
            </a:r>
            <a:r>
              <a:rPr lang="en-GB" sz="1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: IMPACT OF AIR POLLUTION ON OUR LIVES</a:t>
            </a:r>
            <a:r>
              <a:rPr lang="en-GB" sz="19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: </a:t>
            </a:r>
            <a:r>
              <a:rPr lang="en-GB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Tableau  </a:t>
            </a:r>
            <a:endParaRPr sz="19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GB" sz="19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3.   </a:t>
            </a:r>
            <a:r>
              <a:rPr lang="en-GB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Title</a:t>
            </a:r>
            <a:r>
              <a:rPr lang="en-GB" sz="1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: COVID-19 PREDICTING PROBABILITY : </a:t>
            </a:r>
            <a:r>
              <a:rPr lang="en-GB" sz="1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Python, </a:t>
            </a:r>
            <a:r>
              <a:rPr lang="en-GB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Machine Learning</a:t>
            </a:r>
            <a:endParaRPr sz="19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GB" sz="19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4.   </a:t>
            </a:r>
            <a:r>
              <a:rPr lang="en-GB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Title</a:t>
            </a:r>
            <a:r>
              <a:rPr lang="en-GB" sz="19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: TWITTER SENTIMENT ANALYSIS : </a:t>
            </a:r>
            <a:r>
              <a:rPr lang="en-GB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Python, Machine Learning, NLP </a:t>
            </a:r>
            <a:endParaRPr sz="19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GB" sz="19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5.    </a:t>
            </a:r>
            <a:r>
              <a:rPr lang="en-GB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Title</a:t>
            </a:r>
            <a:r>
              <a:rPr lang="en-GB" sz="1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: LOCAL-WORKERS Technologies: </a:t>
            </a:r>
            <a:r>
              <a:rPr lang="en-GB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/>
                <a:ea typeface="Roboto Slab"/>
                <a:cs typeface="Roboto Slab"/>
                <a:sym typeface="Roboto Slab"/>
              </a:rPr>
              <a:t>Net beans, Java </a:t>
            </a:r>
            <a:r>
              <a:rPr lang="en-GB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                     </a:t>
            </a:r>
            <a:endParaRPr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1654055" y="2235772"/>
            <a:ext cx="7854696" cy="131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4294967295"/>
          </p:nvPr>
        </p:nvSpPr>
        <p:spPr>
          <a:xfrm>
            <a:off x="3141960" y="852523"/>
            <a:ext cx="2736325" cy="618767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Roboto Slab"/>
                <a:ea typeface="Roboto Slab"/>
                <a:cs typeface="Roboto Slab"/>
                <a:sym typeface="Roboto Slab"/>
              </a:rPr>
              <a:t>PROJECT TITLE </a:t>
            </a:r>
            <a:endParaRPr sz="240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ctrTitle" idx="4294967295"/>
          </p:nvPr>
        </p:nvSpPr>
        <p:spPr>
          <a:xfrm>
            <a:off x="1773859" y="2860079"/>
            <a:ext cx="6373239" cy="6943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Roboto Slab"/>
                <a:ea typeface="Roboto Slab"/>
                <a:cs typeface="Roboto Slab"/>
                <a:sym typeface="Roboto Slab"/>
              </a:rPr>
              <a:t>DELIVERY TRACKER</a:t>
            </a:r>
            <a:endParaRPr sz="480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dirty="0">
                <a:solidFill>
                  <a:srgbClr val="FFFFFF"/>
                </a:solidFill>
                <a:highlight>
                  <a:srgbClr val="E06666"/>
                </a:highlight>
                <a:latin typeface="Roboto Slab"/>
                <a:ea typeface="Roboto Slab"/>
                <a:cs typeface="Roboto Slab"/>
                <a:sym typeface="Roboto Slab"/>
              </a:rPr>
              <a:t>       </a:t>
            </a:r>
            <a:endParaRPr sz="4100" dirty="0">
              <a:solidFill>
                <a:srgbClr val="4A86E8"/>
              </a:solidFill>
              <a:highlight>
                <a:srgbClr val="FFF2CC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033316" y="790646"/>
            <a:ext cx="266933" cy="227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00" dirty="0" smtClean="0">
                <a:solidFill>
                  <a:srgbClr val="FFFFFF"/>
                </a:solidFill>
                <a:highlight>
                  <a:srgbClr val="1C4587"/>
                </a:highlight>
                <a:latin typeface="Roboto Slab" charset="0"/>
                <a:ea typeface="Roboto Slab" charset="0"/>
                <a:cs typeface="Roboto Slab"/>
                <a:sym typeface="Roboto Slab"/>
              </a:rPr>
              <a:t> </a:t>
            </a:r>
            <a:r>
              <a:rPr lang="en-GB" sz="3800" dirty="0" smtClean="0">
                <a:solidFill>
                  <a:srgbClr val="FFFFFF"/>
                </a:solidFill>
                <a:highlight>
                  <a:srgbClr val="A64D79"/>
                </a:highlight>
                <a:latin typeface="Roboto Slab" charset="0"/>
                <a:ea typeface="Roboto Slab" charset="0"/>
                <a:cs typeface="Roboto Slab"/>
                <a:sym typeface="Roboto Slab"/>
              </a:rPr>
              <a:t>                                                                                   </a:t>
            </a:r>
            <a:endParaRPr sz="3800" dirty="0">
              <a:solidFill>
                <a:srgbClr val="000000"/>
              </a:solidFill>
              <a:highlight>
                <a:srgbClr val="A64D79"/>
              </a:highlight>
              <a:latin typeface="Roboto Slab" charset="0"/>
              <a:ea typeface="Roboto Slab" charset="0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94202" y="1540251"/>
            <a:ext cx="8385412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 charset="0"/>
                <a:ea typeface="Roboto Slab" charset="0"/>
                <a:cs typeface="Roboto Slab"/>
                <a:sym typeface="Roboto Slab"/>
              </a:rPr>
              <a:t>To Capture all the Actual Delivery date which is the proof of delivery(POD) for all tracking numbers from different tracking carriers from the input.</a:t>
            </a:r>
            <a:endParaRPr sz="3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 charset="0"/>
              <a:ea typeface="Roboto Slab" charset="0"/>
              <a:cs typeface="Roboto Slab"/>
              <a:sym typeface="Roboto Sla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2577" y="522514"/>
            <a:ext cx="3884481" cy="461665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 Slab" charset="0"/>
                <a:ea typeface="Roboto Slab" charset="0"/>
              </a:rPr>
              <a:t>PROBLEM STATEMENT </a:t>
            </a:r>
            <a:endParaRPr 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Roboto Slab" charset="0"/>
              <a:ea typeface="Roboto Slab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4294967295"/>
          </p:nvPr>
        </p:nvSpPr>
        <p:spPr>
          <a:xfrm>
            <a:off x="0" y="1230313"/>
            <a:ext cx="8521700" cy="3338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582525"/>
            <a:ext cx="7923925" cy="40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4294967295"/>
          </p:nvPr>
        </p:nvSpPr>
        <p:spPr>
          <a:xfrm>
            <a:off x="0" y="1230313"/>
            <a:ext cx="8521700" cy="3338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50" y="410000"/>
            <a:ext cx="8167624" cy="425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3333123" y="302508"/>
            <a:ext cx="2710167" cy="776896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CARRIERS</a:t>
            </a:r>
            <a:endParaRPr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676" y="1670261"/>
            <a:ext cx="3087750" cy="13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63" y="3571475"/>
            <a:ext cx="3543952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1127" y="3480961"/>
            <a:ext cx="3792275" cy="1166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1123" y="1709938"/>
            <a:ext cx="3352775" cy="12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277</TotalTime>
  <Words>321</Words>
  <Application>Microsoft Office PowerPoint</Application>
  <PresentationFormat>On-screen Show (16:9)</PresentationFormat>
  <Paragraphs>50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Roboto Slab</vt:lpstr>
      <vt:lpstr>Mongolian Baiti</vt:lpstr>
      <vt:lpstr>Garamond</vt:lpstr>
      <vt:lpstr>Wingdings 2</vt:lpstr>
      <vt:lpstr>Calibri</vt:lpstr>
      <vt:lpstr>Constantia</vt:lpstr>
      <vt:lpstr>Flow</vt:lpstr>
      <vt:lpstr>TEAM TITLE  :      BOT WITH SUIT</vt:lpstr>
      <vt:lpstr> </vt:lpstr>
      <vt:lpstr>  </vt:lpstr>
      <vt:lpstr> </vt:lpstr>
      <vt:lpstr> </vt:lpstr>
      <vt:lpstr>                                                                                    </vt:lpstr>
      <vt:lpstr> </vt:lpstr>
      <vt:lpstr> </vt:lpstr>
      <vt:lpstr>CARRIERS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TITLE  :  BOT WITH SUIT</dc:title>
  <cp:lastModifiedBy>Sai Pavan</cp:lastModifiedBy>
  <cp:revision>32</cp:revision>
  <dcterms:modified xsi:type="dcterms:W3CDTF">2021-02-08T16:50:52Z</dcterms:modified>
</cp:coreProperties>
</file>