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Directory Size Calculator &amp; Calendar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Technical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Two Python command-line applications:</a:t>
            </a:r>
          </a:p>
          <a:p>
            <a:pPr/>
            <a:r>
              <a:t>• Directory Size Calculator: Simulates file system with size calculations</a:t>
            </a:r>
          </a:p>
          <a:p>
            <a:pPr/>
            <a:r>
              <a:t>• Calendar App: Manages events with overlap prevention</a:t>
            </a:r>
          </a:p>
          <a:p>
            <a:pPr/>
            <a:r>
              <a:t>Key features of both:</a:t>
            </a:r>
          </a:p>
          <a:p>
            <a:pPr/>
            <a:r>
              <a:t>• In-memory data storage</a:t>
            </a:r>
          </a:p>
          <a:p>
            <a:pPr/>
            <a:r>
              <a:t>• Recursive operations (for directory sizes)</a:t>
            </a:r>
          </a:p>
          <a:p>
            <a:pPr/>
            <a:r>
              <a:t>• Input validation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Directory Size Calculator - 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OOP Structure:</a:t>
            </a:r>
          </a:p>
          <a:p>
            <a:pPr/>
            <a:r>
              <a:t>• File class (name, size)</a:t>
            </a:r>
          </a:p>
          <a:p>
            <a:pPr/>
            <a:r>
              <a:t>• Directory class (name, parent, contents dictionary)</a:t>
            </a:r>
          </a:p>
          <a:p>
            <a:pPr/>
            <a:r>
              <a:t>• FileSystem class (root directory, navigation logic)</a:t>
            </a:r>
          </a:p>
          <a:p>
            <a:pPr/>
            <a:r>
              <a:t>Recursive Size Calculation:</a:t>
            </a:r>
          </a:p>
          <a:p>
            <a:pPr/>
            <a:r>
              <a:t>• get_size() traverses subdirectories recursively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Directory Size Calculator -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Command | Functionality</a:t>
            </a:r>
          </a:p>
          <a:p>
            <a:pPr/>
            <a:r>
              <a:t>cd     → Navigate directories</a:t>
            </a:r>
          </a:p>
          <a:p>
            <a:pPr/>
            <a:r>
              <a:t>ls     → List contents</a:t>
            </a:r>
          </a:p>
          <a:p>
            <a:pPr/>
            <a:r>
              <a:t>size   → Calculate recursive directory size</a:t>
            </a:r>
          </a:p>
          <a:p>
            <a:pPr/>
            <a:r>
              <a:t>mkdir/touch → Create directories/files</a:t>
            </a:r>
          </a:p>
          <a:p>
            <a:pPr/>
            <a:r>
              <a:t>How to Run: python directory_size_calculator.py</a:t>
            </a:r>
          </a:p>
          <a:p>
            <a:pPr/>
            <a:r>
              <a:t>Includes sample data for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Calendar Application - Design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Core Classes:</a:t>
            </a:r>
          </a:p>
          <a:p>
            <a:pPr/>
            <a:r>
              <a:t>• Event (title, start/end time)</a:t>
            </a:r>
          </a:p>
          <a:p>
            <a:pPr/>
            <a:r>
              <a:t>• Calendar (stores events by date, enforces no overlaps)</a:t>
            </a:r>
          </a:p>
          <a:p>
            <a:pPr/>
            <a:r>
              <a:t>Overlap Prevention:</a:t>
            </a:r>
          </a:p>
          <a:p>
            <a:pPr/>
            <a:r>
              <a:t>• overlaps_with() method checks time collisions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Calendar Application -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Command | Functionality</a:t>
            </a:r>
          </a:p>
          <a:p>
            <a:pPr/>
            <a:r>
              <a:t>add        → Add new event (validates time)</a:t>
            </a:r>
          </a:p>
          <a:p>
            <a:pPr/>
            <a:r>
              <a:t>list       → Show all events for a day</a:t>
            </a:r>
          </a:p>
          <a:p>
            <a:pPr/>
            <a:r>
              <a:t>remaining  → List upcoming events</a:t>
            </a:r>
          </a:p>
          <a:p>
            <a:pPr/>
            <a:r>
              <a:t>find       → Next available time slot</a:t>
            </a:r>
          </a:p>
          <a:p>
            <a:pPr/>
            <a:r>
              <a:t>How to Run: python calendar_app.py</a:t>
            </a:r>
          </a:p>
          <a:p>
            <a:pPr/>
            <a:r>
              <a:t>Includes sample events for 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Directory Size Calculator:</a:t>
            </a:r>
          </a:p>
          <a:p>
            <a:pPr/>
            <a:r>
              <a:t>• Test recursive size calculation, cd, .., / navigation</a:t>
            </a:r>
          </a:p>
          <a:p>
            <a:pPr/>
            <a:r>
              <a:t>• Manually verify size outputs</a:t>
            </a:r>
          </a:p>
          <a:p>
            <a:pPr/>
            <a:r>
              <a:t>Calendar App:</a:t>
            </a:r>
          </a:p>
          <a:p>
            <a:pPr/>
            <a:r>
              <a:t>• Overlap prevention (e.g., Team Meeting)</a:t>
            </a:r>
          </a:p>
          <a:p>
            <a:pPr/>
            <a:r>
              <a:t>• Slot finding (e.g., find 30 minutes)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GitHub Repo Contents:</a:t>
            </a:r>
          </a:p>
          <a:p>
            <a:pPr/>
            <a:r>
              <a:t>├── directory_size_calculator.py</a:t>
            </a:r>
          </a:p>
          <a:p>
            <a:pPr/>
            <a:r>
              <a:t>├── calendar_app.py</a:t>
            </a:r>
          </a:p>
          <a:p>
            <a:pPr/>
            <a:r>
              <a:t>├── README.md (setup/usage)</a:t>
            </a:r>
          </a:p>
          <a:p>
            <a:pPr/>
            <a:r>
              <a:t>├── sample_data/</a:t>
            </a:r>
          </a:p>
          <a:p>
            <a:pPr/>
            <a:r>
              <a:t>└── tests/ (optional unit tests)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Directory Calculator:</a:t>
            </a:r>
          </a:p>
          <a:p>
            <a:pPr/>
            <a:r>
              <a:t>• Demonstrates recursive filesystem traversal</a:t>
            </a:r>
          </a:p>
          <a:p>
            <a:pPr/>
            <a:r>
              <a:t>Calendar App:</a:t>
            </a:r>
          </a:p>
          <a:p>
            <a:pPr/>
            <a:r>
              <a:t>• Manages events with overlap checking</a:t>
            </a:r>
          </a:p>
          <a:p>
            <a:pPr/>
            <a:r>
              <a:t>Both:</a:t>
            </a:r>
          </a:p>
          <a:p>
            <a:pPr/>
            <a:r>
              <a:t>• Extensible and clean OOP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