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1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4956319-23CA-40BB-93AE-DD8E10A8788B}" type="datetimeFigureOut">
              <a:rPr lang="en-US" smtClean="0"/>
              <a:pPr/>
              <a:t>8/13/2015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F9ABAD-9521-4D9A-AB62-B470D07591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FundooTots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Jayanthi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Android application for toddlers</a:t>
            </a:r>
          </a:p>
          <a:p>
            <a:r>
              <a:rPr lang="en-US" dirty="0" smtClean="0"/>
              <a:t>Make learning experience more fun and interesting.</a:t>
            </a:r>
          </a:p>
          <a:p>
            <a:r>
              <a:rPr lang="en-US" dirty="0" smtClean="0"/>
              <a:t>Has three activities for tots: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Animal sounds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Colors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Shapes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Animal sounds – Sounds of various animals excite toddlers on just a click.</a:t>
            </a:r>
          </a:p>
          <a:p>
            <a:r>
              <a:rPr lang="en-US" dirty="0" smtClean="0"/>
              <a:t>Colors – Unique way of learning three basic colors. </a:t>
            </a:r>
            <a:r>
              <a:rPr lang="en-US" dirty="0" smtClean="0"/>
              <a:t>Swipe </a:t>
            </a:r>
            <a:r>
              <a:rPr lang="en-US" dirty="0" smtClean="0"/>
              <a:t>feature for toddler convenience to navigate across screens.</a:t>
            </a:r>
          </a:p>
          <a:p>
            <a:r>
              <a:rPr lang="en-US" dirty="0" smtClean="0"/>
              <a:t>Shapes- Fun game of drag and drop to match shapes.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   </a:t>
            </a:r>
            <a:r>
              <a:rPr lang="en-US" sz="6600" dirty="0" smtClean="0"/>
              <a:t>Demo</a:t>
            </a:r>
            <a:endParaRPr lang="en-US" sz="6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Working on Drag and Drop functionality. Had to change API from 8 to 11. </a:t>
            </a:r>
          </a:p>
          <a:p>
            <a:r>
              <a:rPr lang="en-US" dirty="0" smtClean="0"/>
              <a:t>Media Player files in Android have to be prepared again if they are forcefully stopped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Cannot </a:t>
            </a:r>
            <a:r>
              <a:rPr lang="en-US" smtClean="0"/>
              <a:t>use dialogs or alerts.</a:t>
            </a:r>
            <a:endParaRPr lang="en-US" dirty="0" smtClean="0"/>
          </a:p>
          <a:p>
            <a:r>
              <a:rPr lang="en-US" dirty="0" smtClean="0"/>
              <a:t>Works for portrait orientation.</a:t>
            </a:r>
          </a:p>
          <a:p>
            <a:r>
              <a:rPr lang="en-US" dirty="0" smtClean="0"/>
              <a:t>Tested on Nexus 7 only because of time limitations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Animation of shapes would be more fun </a:t>
            </a:r>
            <a:endParaRPr lang="en-US" dirty="0" smtClean="0"/>
          </a:p>
          <a:p>
            <a:r>
              <a:rPr lang="en-US" dirty="0" smtClean="0"/>
              <a:t>Alphabets</a:t>
            </a:r>
          </a:p>
          <a:p>
            <a:r>
              <a:rPr lang="en-US" dirty="0" smtClean="0"/>
              <a:t>Numbers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           </a:t>
            </a:r>
            <a:r>
              <a:rPr lang="en-US" sz="4800" dirty="0" smtClean="0"/>
              <a:t>Thank You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70</TotalTime>
  <Words>148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FundooTots</vt:lpstr>
      <vt:lpstr>About</vt:lpstr>
      <vt:lpstr>Key features</vt:lpstr>
      <vt:lpstr>Slide 4</vt:lpstr>
      <vt:lpstr>Challenges</vt:lpstr>
      <vt:lpstr>Future enhancements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FundooTots</dc:title>
  <dc:creator>Windows User</dc:creator>
  <cp:lastModifiedBy>Windows User</cp:lastModifiedBy>
  <cp:revision>42</cp:revision>
  <dcterms:created xsi:type="dcterms:W3CDTF">2015-08-13T06:27:13Z</dcterms:created>
  <dcterms:modified xsi:type="dcterms:W3CDTF">2015-08-13T18:50:00Z</dcterms:modified>
</cp:coreProperties>
</file>