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6cd3e2d075_6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6cd3e2d075_6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696c83b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696c83b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696c83b1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696c83b1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696c83b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696c83b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cd3e2d075_6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cd3e2d075_6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7391ce52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7391ce52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cd3e2d075_6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cd3e2d075_6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696c83b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696c83b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696c83b1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696c83b1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8fcde4b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8fcde4b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7391ce52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7391ce52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696c83b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696c83b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8fcde4b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8fcde4b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MlLQifW1cku9VNuCqNe8ouMT92ChKka1_5lXDSMLB4Q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aipjkai/fac-%20cnnls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Montserrat"/>
                <a:ea typeface="Montserrat"/>
                <a:cs typeface="Montserrat"/>
                <a:sym typeface="Montserrat"/>
              </a:rPr>
              <a:t>Action Classification in Football Broadcast Videos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January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building: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</a:t>
            </a:r>
            <a:r>
              <a:rPr b="1" lang="en"/>
              <a:t>VGG backend</a:t>
            </a:r>
            <a:r>
              <a:rPr lang="en"/>
              <a:t>  						  </a:t>
            </a:r>
            <a:r>
              <a:rPr b="1" lang="en"/>
              <a:t>ResNet-52 backend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25" y="1568175"/>
            <a:ext cx="3825499" cy="286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550" y="1586538"/>
            <a:ext cx="3776501" cy="283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the dataset volume decreased the number of FPs.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FPs are low when the backend is </a:t>
            </a:r>
            <a:r>
              <a:rPr lang="en"/>
              <a:t>VGG16</a:t>
            </a:r>
            <a:r>
              <a:rPr lang="en"/>
              <a:t> compared to the </a:t>
            </a:r>
            <a:r>
              <a:rPr lang="en"/>
              <a:t>ResNet52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LSTM effect on the output diminishes if the number of hidden units &gt; 128.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Confusion matrix metrics with VGG16 backend.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memory and GPU limitations, the overall dataset consists of 360 clips.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Normalizing the images helped in increasing the batch size while training leading to faster training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Future aspects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Parallely looked into C3D i.e 3D Conv. Nets, trained on UCF101, ASLAN action recognition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fusion methods can also be experimented.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both audio &amp; video features for the final action prediction can also be explored.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VediF: </a:t>
            </a:r>
            <a:r>
              <a:rPr lang="en"/>
              <a:t>Video-based event detection in Football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Review, 31st Oct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Videoverse and Konverge AI Pvt Ltd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47675"/>
            <a:ext cx="8520600" cy="41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5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95"/>
              <a:buFont typeface="Montserrat"/>
              <a:buAutoNum type="arabicPeriod"/>
            </a:pPr>
            <a:r>
              <a:rPr lang="en" sz="1795">
                <a:latin typeface="Montserrat"/>
                <a:ea typeface="Montserrat"/>
                <a:cs typeface="Montserrat"/>
                <a:sym typeface="Montserrat"/>
              </a:rPr>
              <a:t>Build a computer vision pipeline to classify the events or actions namely throw-in, red-card, yellow-card, etc,. in a Broadcast Football videos.</a:t>
            </a:r>
            <a:endParaRPr sz="1795">
              <a:latin typeface="Montserrat"/>
              <a:ea typeface="Montserrat"/>
              <a:cs typeface="Montserrat"/>
              <a:sym typeface="Montserrat"/>
            </a:endParaRPr>
          </a:p>
          <a:p>
            <a:pPr indent="-342582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795"/>
              <a:buFont typeface="Montserrat"/>
              <a:buAutoNum type="arabicPeriod"/>
            </a:pPr>
            <a:r>
              <a:rPr lang="en" sz="1795">
                <a:latin typeface="Montserrat"/>
                <a:ea typeface="Montserrat"/>
                <a:cs typeface="Montserrat"/>
                <a:sym typeface="Montserrat"/>
              </a:rPr>
              <a:t>Develop a user-friendly script that takes any football match video as input and providing start and end timestamps of the identified event.</a:t>
            </a:r>
            <a:endParaRPr sz="179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Dataset: Introduction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SoccerNet - A Large scale dataset created for football video understanding.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Dataset is been labelled for various tasks such as action spotting, camera calibration, player re-identification and tracking.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Consists of 500 annotated entire matches i.e., for both halves.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Both HQ (720p) &amp; LQ (360p) resolutions are available.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43650"/>
              </a:buClr>
              <a:buSzPts val="1300"/>
              <a:buFont typeface="Montserrat"/>
              <a:buChar char="○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300k annotations with 17 classes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Dataset: Focus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We focused on action-spotting task.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17 actions or events are labelled with respective timestamps stored in `json` format for every match.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Below are the 17 labelled actions,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134050" y="2399825"/>
            <a:ext cx="2531400" cy="25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Penalty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Kick-off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Substitution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Offside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Shots on target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Shots off target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Clearance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Ball out of play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0" y="2399825"/>
            <a:ext cx="2726400" cy="25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Throw-in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Foul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Indirect free-kick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Direct free-kick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Corner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Yellow card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Red card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Yellow-&gt;red card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Dataset: Event Statistics &amp; Preparation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Statistics: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data-statistics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From statistics, we got conclusion that the events we are trying to classify occupies a duration of 4 sec’s.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Also, we computed the start and end of the event/action clip which ranges from [label timestamp-1, label timestamp+3].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Finally, this ensures that event/action clip that captures most relevant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Preparation: handy script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which uses ffmpeg to calculate the bitrate of the football match broadcast video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extracts the clips of required events/actions.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and finally stored in the directory respective to their action.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 : valid : test =  81% : 9% : 10%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2212900"/>
            <a:ext cx="8520600" cy="23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A unit action video clip has r</a:t>
            </a:r>
            <a:r>
              <a:rPr lang="en" sz="1250"/>
              <a:t>esolution: 1280x720, Duration: 4 sec's, FPS: 25 fps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For each action clip we employed following preprocessing strategy,</a:t>
            </a:r>
            <a:endParaRPr sz="1250"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We took alternate frame (by sampling) which results to `50 images`.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Resizing to a resolution of `224x128` followed by normalization have been done to preprocess them.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The dataset distribution of `train : test =  90% : 10%` is been employed while storing.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152463"/>
            <a:ext cx="6486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building: architecture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1467725"/>
            <a:ext cx="64865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building: important notes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Throw-in : Corner : Yellow-card = 120 : 120 : 120 clips and can be increased if GPU is powerful enough.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sec’s of action video clip at 25 FPS =&gt; 50 Frames (12 FPS) are sampled.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Resizing (done according to aspect ratio) followed by normalization is done on the images as preprocessing step.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training pre-trained ImageNet weights are used for both VGG16 &amp; ResNet52.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Reconversion from frames to timestamp start and end are also being computed along with the predicted event.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FFF"/>
                </a:highlight>
              </a:rPr>
              <a:t>Checkout entire project's source code in this </a:t>
            </a:r>
            <a:r>
              <a:rPr lang="en" sz="12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Github repository</a:t>
            </a:r>
            <a:r>
              <a:rPr lang="en" sz="1250"/>
              <a:t> for implementation and additional details.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