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5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01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AC8141-AF85-4B03-96EB-C2B8227B3554}" type="datetimeFigureOut">
              <a:rPr lang="en-US" smtClean="0"/>
              <a:t>6/20/2015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CC55F-25A9-4986-B8A6-D4805FB3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74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37" y="1387642"/>
            <a:ext cx="11951368" cy="3389739"/>
          </a:xfrm>
        </p:spPr>
        <p:txBody>
          <a:bodyPr/>
          <a:lstStyle/>
          <a:p>
            <a:r>
              <a:rPr lang="en-US" dirty="0" smtClean="0"/>
              <a:t>Developing Data Products 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Preteek Medi</a:t>
            </a:r>
          </a:p>
          <a:p>
            <a:r>
              <a:rPr lang="en-US" dirty="0" smtClean="0"/>
              <a:t>June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192963" cy="1400530"/>
          </a:xfrm>
        </p:spPr>
        <p:txBody>
          <a:bodyPr/>
          <a:lstStyle/>
          <a:p>
            <a:pPr algn="ctr"/>
            <a:r>
              <a:rPr lang="en-US" dirty="0" smtClean="0"/>
              <a:t>Custom UK Football Statistics Explorer: </a:t>
            </a:r>
            <a:br>
              <a:rPr lang="en-US" dirty="0" smtClean="0"/>
            </a:br>
            <a:r>
              <a:rPr lang="en-US" dirty="0" smtClean="0"/>
              <a:t>				By division.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app allows the user to explore the dataset compiled by James Curley that has the results and goals for every league game of professional football in England since the 1880s: https://github.com/jalapic/engsoccerdata.</a:t>
            </a:r>
          </a:p>
        </p:txBody>
      </p:sp>
    </p:spTree>
    <p:extLst>
      <p:ext uri="{BB962C8B-B14F-4D97-AF65-F5344CB8AC3E}">
        <p14:creationId xmlns:p14="http://schemas.microsoft.com/office/powerpoint/2010/main" val="23304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490" y="484802"/>
            <a:ext cx="9404723" cy="1400530"/>
          </a:xfrm>
        </p:spPr>
        <p:txBody>
          <a:bodyPr/>
          <a:lstStyle/>
          <a:p>
            <a:r>
              <a:rPr lang="en-US" dirty="0" smtClean="0"/>
              <a:t>				How It Works: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60" y="1826566"/>
            <a:ext cx="3742547" cy="2038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8941" y="1201494"/>
            <a:ext cx="683393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 by James Curley is read into 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setwd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("C:/Users/Student/Desktop/RWorkingDir/shiny/FootballPrediction")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&lt;- read.csv("raw_data.csv", header = TRUE,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sep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= ",")</a:t>
            </a:r>
          </a:p>
          <a:p>
            <a:endParaRPr lang="en-US" dirty="0" smtClean="0"/>
          </a:p>
          <a:p>
            <a:r>
              <a:rPr lang="en-US" dirty="0" smtClean="0"/>
              <a:t>Produce Shiny page with widgets to allow exploration of the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sidebarPanel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(</a:t>
            </a:r>
          </a:p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selectInput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("tier", "Division:", choices=c(1,2,3,4)),</a:t>
            </a:r>
          </a:p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selectInput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("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themetric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", "Metric:", choices=c('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Total_Goals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Goals_Per_Game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Home_Team_Goals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Home_Team_GPG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Away_Team_Goals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'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Away_Team_GPG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', "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Home_Goal_Difference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")),</a:t>
            </a:r>
          </a:p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sliderInput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("season", "Season Range", 1888, 2013, value = c(1970, 2013)),</a:t>
            </a:r>
          </a:p>
          <a:p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>
                    <a:lumMod val="65000"/>
                  </a:schemeClr>
                </a:solidFill>
              </a:rPr>
              <a:t>hr</a:t>
            </a:r>
            <a:r>
              <a:rPr lang="en-US" sz="1100" dirty="0" smtClean="0">
                <a:solidFill>
                  <a:schemeClr val="tx1">
                    <a:lumMod val="65000"/>
                  </a:schemeClr>
                </a:solidFill>
              </a:rPr>
              <a:t>(),</a:t>
            </a:r>
          </a:p>
        </p:txBody>
      </p:sp>
    </p:spTree>
    <p:extLst>
      <p:ext uri="{BB962C8B-B14F-4D97-AF65-F5344CB8AC3E}">
        <p14:creationId xmlns:p14="http://schemas.microsoft.com/office/powerpoint/2010/main" val="150232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err="1"/>
              <a:t>s</a:t>
            </a:r>
            <a:r>
              <a:rPr lang="en-US" dirty="0" err="1" smtClean="0"/>
              <a:t>erver.R</a:t>
            </a:r>
            <a:r>
              <a:rPr lang="en-US" dirty="0" smtClean="0"/>
              <a:t> to </a:t>
            </a:r>
            <a:r>
              <a:rPr lang="en-US" dirty="0" err="1" smtClean="0"/>
              <a:t>costumize</a:t>
            </a:r>
            <a:r>
              <a:rPr lang="en-US" dirty="0" smtClean="0"/>
              <a:t> input/output from </a:t>
            </a:r>
            <a:r>
              <a:rPr lang="en-US" dirty="0" err="1" smtClean="0"/>
              <a:t>ui.R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6" y="1853248"/>
            <a:ext cx="4508004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7011" y="1853248"/>
            <a:ext cx="676976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input from </a:t>
            </a:r>
            <a:r>
              <a:rPr lang="en-US" dirty="0" err="1" smtClean="0"/>
              <a:t>ui.R</a:t>
            </a:r>
            <a:r>
              <a:rPr lang="en-US" dirty="0" smtClean="0"/>
              <a:t> in the form of Division, season, and type of metric (total goals, goals per game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server.R</a:t>
            </a:r>
            <a:r>
              <a:rPr lang="en-US" dirty="0" smtClean="0"/>
              <a:t> to filter/subset the raw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&lt;- filter(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, Season &gt;=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input$season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[1], Season &lt;=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input$season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[2])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&lt;- filter(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, tier ==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input$tier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&lt;-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sqldf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("select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                            Season,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                            sum(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totgoal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) as '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Total_Goals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',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                            sum(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totgoal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) / count(*) as '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Goals_Per_Game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                            sum(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hgoal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) as '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Home_Team_Goals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                                   sum(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hgoal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) / count(*) as '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Home_Team_GPG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',…….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ggplot</a:t>
            </a:r>
            <a:r>
              <a:rPr lang="en-US" dirty="0" smtClean="0"/>
              <a:t> to plot the subsets chosen by App user in </a:t>
            </a:r>
            <a:r>
              <a:rPr lang="en-US" dirty="0" err="1" smtClean="0"/>
              <a:t>ui.R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912" y="25101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400" dirty="0" err="1" smtClean="0">
                <a:solidFill>
                  <a:schemeClr val="tx1">
                    <a:lumMod val="65000"/>
                  </a:schemeClr>
                </a:solidFill>
              </a:rPr>
              <a:t>metricpos</a:t>
            </a:r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&lt;- match(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input$themetric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, names(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&lt;-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[, c(1,metricpos)]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</a:rPr>
              <a:t>        names(</a:t>
            </a:r>
            <a:r>
              <a:rPr lang="en-US" sz="1400" dirty="0" err="1" smtClean="0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) &lt;- c("Season", "Metric")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ggplot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aes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(x=Season, y = Metric), data =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theData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) +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geom_bar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(stat = "identity", fill = "steel blue") </a:t>
            </a:r>
            <a:r>
              <a:rPr lang="en-US" sz="1400" dirty="0" smtClean="0">
                <a:solidFill>
                  <a:schemeClr val="tx1">
                    <a:lumMod val="65000"/>
                  </a:schemeClr>
                </a:solidFill>
              </a:rPr>
              <a:t>               	+ 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ylab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input$themetric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" y="2350168"/>
            <a:ext cx="5059730" cy="34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6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312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Developing Data Products Course Project</vt:lpstr>
      <vt:lpstr>Custom UK Football Statistics Explorer:      By division.</vt:lpstr>
      <vt:lpstr>    How It Works:</vt:lpstr>
      <vt:lpstr>Use server.R to costumize input/output from ui.R</vt:lpstr>
      <vt:lpstr>Use ggplot to plot the subsets chosen by App user in ui.R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Course Project</dc:title>
  <dc:creator>Sai Preteek Medi</dc:creator>
  <cp:lastModifiedBy>Sai Preteek Medi</cp:lastModifiedBy>
  <cp:revision>4</cp:revision>
  <dcterms:created xsi:type="dcterms:W3CDTF">2015-06-20T22:21:21Z</dcterms:created>
  <dcterms:modified xsi:type="dcterms:W3CDTF">2015-06-20T22:40:42Z</dcterms:modified>
</cp:coreProperties>
</file>