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DB34F0F-109C-87E9-C177-7974CB1337FA}"/>
              </a:ext>
            </a:extLst>
          </p:cNvPr>
          <p:cNvSpPr/>
          <p:nvPr/>
        </p:nvSpPr>
        <p:spPr>
          <a:xfrm>
            <a:off x="5643614" y="643466"/>
            <a:ext cx="1132433" cy="374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LBG</a:t>
            </a:r>
            <a:endParaRPr lang="en-US" b="1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99DCED-3E61-ACC1-7EFC-9CD4C2D2E359}"/>
              </a:ext>
            </a:extLst>
          </p:cNvPr>
          <p:cNvSpPr/>
          <p:nvPr/>
        </p:nvSpPr>
        <p:spPr>
          <a:xfrm>
            <a:off x="5649577" y="1418687"/>
            <a:ext cx="1131714" cy="38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392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DevOps</a:t>
            </a:r>
            <a:endParaRPr lang="en-US" sz="1600" b="1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238370-535A-1020-A80D-B4CAC2FD3F3F}"/>
              </a:ext>
            </a:extLst>
          </p:cNvPr>
          <p:cNvSpPr/>
          <p:nvPr/>
        </p:nvSpPr>
        <p:spPr>
          <a:xfrm>
            <a:off x="5123569" y="2183789"/>
            <a:ext cx="2183729" cy="573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DMR (Debt Manager Retailer)</a:t>
            </a:r>
            <a:endParaRPr lang="en-US" b="1">
              <a:cs typeface="Calibri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A641576-AF22-B50B-C670-15DA0D5B2009}"/>
              </a:ext>
            </a:extLst>
          </p:cNvPr>
          <p:cNvSpPr/>
          <p:nvPr/>
        </p:nvSpPr>
        <p:spPr>
          <a:xfrm>
            <a:off x="6126172" y="1048886"/>
            <a:ext cx="175336" cy="37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FABA069-A7EC-44EB-ABE9-268ECF61D023}"/>
              </a:ext>
            </a:extLst>
          </p:cNvPr>
          <p:cNvSpPr/>
          <p:nvPr/>
        </p:nvSpPr>
        <p:spPr>
          <a:xfrm>
            <a:off x="6126172" y="1798048"/>
            <a:ext cx="175336" cy="37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F4BC8-6F18-B802-A105-27E6CFA1602B}"/>
              </a:ext>
            </a:extLst>
          </p:cNvPr>
          <p:cNvSpPr/>
          <p:nvPr/>
        </p:nvSpPr>
        <p:spPr>
          <a:xfrm>
            <a:off x="4852784" y="3378135"/>
            <a:ext cx="2789434" cy="301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ETL (Extract, Transform, Load)</a:t>
            </a:r>
            <a:endParaRPr lang="en-US" sz="1400" b="1"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7FBEC3-E0EF-49AF-CA74-19FA70ED0179}"/>
              </a:ext>
            </a:extLst>
          </p:cNvPr>
          <p:cNvSpPr/>
          <p:nvPr/>
        </p:nvSpPr>
        <p:spPr>
          <a:xfrm>
            <a:off x="7944134" y="3292812"/>
            <a:ext cx="1397999" cy="36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DB (Data Base)</a:t>
            </a:r>
            <a:endParaRPr lang="en-US" sz="1400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1D2C97-4CCD-C5FA-99BC-0A55282B379C}"/>
              </a:ext>
            </a:extLst>
          </p:cNvPr>
          <p:cNvSpPr/>
          <p:nvPr/>
        </p:nvSpPr>
        <p:spPr>
          <a:xfrm>
            <a:off x="2752502" y="3279685"/>
            <a:ext cx="2021519" cy="49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00" b="1" kern="1200">
                <a:latin typeface="+mn-lt"/>
                <a:ea typeface="+mn-ea"/>
                <a:cs typeface="Calibri"/>
              </a:rPr>
              <a:t>WAS (</a:t>
            </a:r>
            <a:r>
              <a:rPr lang="en-US" sz="1200" b="1" kern="1200" err="1">
                <a:latin typeface="+mn-lt"/>
                <a:ea typeface="+mn-ea"/>
                <a:cs typeface="Calibri"/>
              </a:rPr>
              <a:t>Websphere</a:t>
            </a:r>
            <a:r>
              <a:rPr lang="en-US" sz="1200" b="1" kern="1200">
                <a:latin typeface="+mn-lt"/>
                <a:ea typeface="+mn-ea"/>
                <a:cs typeface="Calibri"/>
              </a:rPr>
              <a:t> Application Server</a:t>
            </a:r>
            <a:r>
              <a:rPr lang="en-US" sz="1400" b="1">
                <a:cs typeface="Calibri"/>
              </a:rPr>
              <a:t>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9CC0768-0148-9E87-E7BE-3D9CDF9246EF}"/>
              </a:ext>
            </a:extLst>
          </p:cNvPr>
          <p:cNvSpPr/>
          <p:nvPr/>
        </p:nvSpPr>
        <p:spPr>
          <a:xfrm>
            <a:off x="6160208" y="2758554"/>
            <a:ext cx="98451" cy="571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C0D3259C-A944-62EA-3BE4-C1E8269A02D6}"/>
              </a:ext>
            </a:extLst>
          </p:cNvPr>
          <p:cNvSpPr/>
          <p:nvPr/>
        </p:nvSpPr>
        <p:spPr>
          <a:xfrm rot="10800000">
            <a:off x="3572926" y="2989582"/>
            <a:ext cx="2618787" cy="2362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DE52971B-519C-6C39-CE40-A0FF0A276956}"/>
              </a:ext>
            </a:extLst>
          </p:cNvPr>
          <p:cNvSpPr/>
          <p:nvPr/>
        </p:nvSpPr>
        <p:spPr>
          <a:xfrm>
            <a:off x="5814976" y="2864881"/>
            <a:ext cx="3202927" cy="30847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A4B26C0-6751-5B17-E802-692B52111449}"/>
              </a:ext>
            </a:extLst>
          </p:cNvPr>
          <p:cNvSpPr/>
          <p:nvPr/>
        </p:nvSpPr>
        <p:spPr>
          <a:xfrm>
            <a:off x="8521713" y="2986959"/>
            <a:ext cx="98450" cy="262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ADFF5A-1E42-F81A-4768-48804808FC1D}"/>
              </a:ext>
            </a:extLst>
          </p:cNvPr>
          <p:cNvCxnSpPr/>
          <p:nvPr/>
        </p:nvCxnSpPr>
        <p:spPr>
          <a:xfrm>
            <a:off x="4648007" y="3837572"/>
            <a:ext cx="1380934" cy="28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4F18C3-3F2C-CF88-5D28-A8ADAD1A3178}"/>
              </a:ext>
            </a:extLst>
          </p:cNvPr>
          <p:cNvCxnSpPr>
            <a:cxnSpLocks/>
          </p:cNvCxnSpPr>
          <p:nvPr/>
        </p:nvCxnSpPr>
        <p:spPr>
          <a:xfrm flipH="1">
            <a:off x="6475335" y="3753979"/>
            <a:ext cx="1611966" cy="3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A57F84-F934-54DA-CBBA-FA564195785D}"/>
              </a:ext>
            </a:extLst>
          </p:cNvPr>
          <p:cNvCxnSpPr>
            <a:cxnSpLocks/>
          </p:cNvCxnSpPr>
          <p:nvPr/>
        </p:nvCxnSpPr>
        <p:spPr>
          <a:xfrm flipH="1">
            <a:off x="6232406" y="3666926"/>
            <a:ext cx="3937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ECD3390-1CF7-E912-F9FD-630950F19B69}"/>
              </a:ext>
            </a:extLst>
          </p:cNvPr>
          <p:cNvSpPr/>
          <p:nvPr/>
        </p:nvSpPr>
        <p:spPr>
          <a:xfrm>
            <a:off x="5636451" y="4149989"/>
            <a:ext cx="1247042" cy="380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392" b="1" kern="1200" err="1">
                <a:solidFill>
                  <a:schemeClr val="lt1"/>
                </a:solidFill>
                <a:latin typeface="+mn-lt"/>
                <a:ea typeface="+mn-ea"/>
                <a:cs typeface="Calibri"/>
              </a:rPr>
              <a:t>Github</a:t>
            </a:r>
            <a:endParaRPr lang="en-US" sz="1600" b="1">
              <a:cs typeface="Calibri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3FD0449-3D45-61B6-677F-52F240B746A0}"/>
              </a:ext>
            </a:extLst>
          </p:cNvPr>
          <p:cNvSpPr/>
          <p:nvPr/>
        </p:nvSpPr>
        <p:spPr>
          <a:xfrm>
            <a:off x="6884806" y="4277318"/>
            <a:ext cx="400365" cy="12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4BACB0-5C23-0A6F-E161-462878EBA981}"/>
              </a:ext>
            </a:extLst>
          </p:cNvPr>
          <p:cNvSpPr/>
          <p:nvPr/>
        </p:nvSpPr>
        <p:spPr>
          <a:xfrm>
            <a:off x="7281233" y="4092740"/>
            <a:ext cx="1571187" cy="489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Version control system</a:t>
            </a:r>
            <a:endParaRPr lang="en-US" sz="1400" b="1">
              <a:cs typeface="Calibri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5002465-9A37-9716-0FF3-23E851C79B0F}"/>
              </a:ext>
            </a:extLst>
          </p:cNvPr>
          <p:cNvSpPr/>
          <p:nvPr/>
        </p:nvSpPr>
        <p:spPr>
          <a:xfrm>
            <a:off x="8850008" y="4277318"/>
            <a:ext cx="263593" cy="12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9851A6-0F1F-909C-2FCD-4F9923FDE3D9}"/>
              </a:ext>
            </a:extLst>
          </p:cNvPr>
          <p:cNvSpPr/>
          <p:nvPr/>
        </p:nvSpPr>
        <p:spPr>
          <a:xfrm>
            <a:off x="9105964" y="4152307"/>
            <a:ext cx="899818" cy="2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Repository</a:t>
            </a:r>
            <a:endParaRPr lang="en-US" b="1">
              <a:cs typeface="Calibri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51D2BBEB-27D7-4615-2985-0F5FBC32D6BB}"/>
              </a:ext>
            </a:extLst>
          </p:cNvPr>
          <p:cNvSpPr/>
          <p:nvPr/>
        </p:nvSpPr>
        <p:spPr>
          <a:xfrm>
            <a:off x="9507913" y="4433866"/>
            <a:ext cx="91252" cy="1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9822F-83E1-860B-B5C0-666C23CD2288}"/>
              </a:ext>
            </a:extLst>
          </p:cNvPr>
          <p:cNvSpPr/>
          <p:nvPr/>
        </p:nvSpPr>
        <p:spPr>
          <a:xfrm>
            <a:off x="8976389" y="4620211"/>
            <a:ext cx="1122972" cy="2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Master Branch</a:t>
            </a:r>
            <a:endParaRPr lang="en-US" b="1"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0B592-C42C-9E42-2A37-DBD378AB5A58}"/>
              </a:ext>
            </a:extLst>
          </p:cNvPr>
          <p:cNvSpPr/>
          <p:nvPr/>
        </p:nvSpPr>
        <p:spPr>
          <a:xfrm>
            <a:off x="9177949" y="5548824"/>
            <a:ext cx="899818" cy="2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Commit</a:t>
            </a:r>
            <a:endParaRPr lang="en-US" b="1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F876AB-FE4C-A56C-F0EB-B5E7C53D8198}"/>
              </a:ext>
            </a:extLst>
          </p:cNvPr>
          <p:cNvSpPr/>
          <p:nvPr/>
        </p:nvSpPr>
        <p:spPr>
          <a:xfrm>
            <a:off x="9149154" y="5080918"/>
            <a:ext cx="899818" cy="2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Branch</a:t>
            </a:r>
            <a:endParaRPr lang="en-US" b="1">
              <a:cs typeface="Calibri"/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28C04E8-D821-F0BC-6DB3-556CBB7CFE36}"/>
              </a:ext>
            </a:extLst>
          </p:cNvPr>
          <p:cNvSpPr/>
          <p:nvPr/>
        </p:nvSpPr>
        <p:spPr>
          <a:xfrm>
            <a:off x="9507912" y="4894571"/>
            <a:ext cx="91252" cy="1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6AA63AC-2100-CCF0-AE6A-2707E58160D0}"/>
              </a:ext>
            </a:extLst>
          </p:cNvPr>
          <p:cNvSpPr/>
          <p:nvPr/>
        </p:nvSpPr>
        <p:spPr>
          <a:xfrm>
            <a:off x="9536706" y="5362476"/>
            <a:ext cx="91252" cy="1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4268332-5E5D-62EB-7F70-34D3B8A9C296}"/>
              </a:ext>
            </a:extLst>
          </p:cNvPr>
          <p:cNvSpPr/>
          <p:nvPr/>
        </p:nvSpPr>
        <p:spPr>
          <a:xfrm>
            <a:off x="6193434" y="4525190"/>
            <a:ext cx="93581" cy="187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7462A2C-0510-D29A-7740-6380DE32E9C0}"/>
              </a:ext>
            </a:extLst>
          </p:cNvPr>
          <p:cNvSpPr/>
          <p:nvPr/>
        </p:nvSpPr>
        <p:spPr>
          <a:xfrm>
            <a:off x="5634908" y="4720474"/>
            <a:ext cx="1239844" cy="301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305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Jenkins</a:t>
            </a:r>
            <a:endParaRPr lang="en-US" sz="1500" b="1">
              <a:cs typeface="Calibri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C860496-9B2D-2EE5-F2C0-905A82B8A239}"/>
              </a:ext>
            </a:extLst>
          </p:cNvPr>
          <p:cNvSpPr/>
          <p:nvPr/>
        </p:nvSpPr>
        <p:spPr>
          <a:xfrm>
            <a:off x="6199089" y="5023688"/>
            <a:ext cx="122375" cy="201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6FADCB-D4C2-17D2-4D64-4F85BC395F7D}"/>
              </a:ext>
            </a:extLst>
          </p:cNvPr>
          <p:cNvSpPr/>
          <p:nvPr/>
        </p:nvSpPr>
        <p:spPr>
          <a:xfrm>
            <a:off x="5041799" y="5242367"/>
            <a:ext cx="2431716" cy="306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UCD (Urban Code Deployment)</a:t>
            </a:r>
            <a:endParaRPr lang="en-US" sz="1400" b="1">
              <a:cs typeface="Calibri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54DCA795-8A8C-F734-4FF0-5DD6FB701EF9}"/>
              </a:ext>
            </a:extLst>
          </p:cNvPr>
          <p:cNvSpPr/>
          <p:nvPr/>
        </p:nvSpPr>
        <p:spPr>
          <a:xfrm>
            <a:off x="6219245" y="5547591"/>
            <a:ext cx="149369" cy="222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959A983-F386-A54E-5581-0BEEC40E56AD}"/>
              </a:ext>
            </a:extLst>
          </p:cNvPr>
          <p:cNvSpPr/>
          <p:nvPr/>
        </p:nvSpPr>
        <p:spPr>
          <a:xfrm>
            <a:off x="5139360" y="5768223"/>
            <a:ext cx="2319216" cy="446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566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Releases to environment</a:t>
            </a:r>
            <a:endParaRPr lang="en-US" b="1">
              <a:cs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12DC01-592B-2472-3B54-111B4BE3175E}"/>
              </a:ext>
            </a:extLst>
          </p:cNvPr>
          <p:cNvSpPr/>
          <p:nvPr/>
        </p:nvSpPr>
        <p:spPr>
          <a:xfrm>
            <a:off x="3560265" y="4740349"/>
            <a:ext cx="899818" cy="28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Build</a:t>
            </a:r>
            <a:endParaRPr lang="en-US" b="1">
              <a:cs typeface="Calibri"/>
            </a:endParaRP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5143783-42E3-4F17-3D0A-1B8EA572A8D6}"/>
              </a:ext>
            </a:extLst>
          </p:cNvPr>
          <p:cNvSpPr/>
          <p:nvPr/>
        </p:nvSpPr>
        <p:spPr>
          <a:xfrm>
            <a:off x="3962214" y="5021908"/>
            <a:ext cx="91252" cy="1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F70D69-C42C-6121-A8F2-C2F3203AB18A}"/>
              </a:ext>
            </a:extLst>
          </p:cNvPr>
          <p:cNvSpPr/>
          <p:nvPr/>
        </p:nvSpPr>
        <p:spPr>
          <a:xfrm>
            <a:off x="3575439" y="5208254"/>
            <a:ext cx="896802" cy="24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Test</a:t>
            </a:r>
            <a:endParaRPr lang="en-US" sz="1400" b="1">
              <a:cs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510EFB-D53C-077D-C951-9E04D4714A2B}"/>
              </a:ext>
            </a:extLst>
          </p:cNvPr>
          <p:cNvSpPr/>
          <p:nvPr/>
        </p:nvSpPr>
        <p:spPr>
          <a:xfrm>
            <a:off x="2092638" y="5668961"/>
            <a:ext cx="2546337" cy="37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95528">
              <a:spcAft>
                <a:spcPts val="600"/>
              </a:spcAft>
            </a:pPr>
            <a:r>
              <a:rPr lang="en-US" sz="121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Packaging (.Exe, War, Jar file formats)</a:t>
            </a:r>
            <a:endParaRPr lang="en-US" b="1">
              <a:cs typeface="Calibri"/>
            </a:endParaRP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6015DED1-18ED-A7F0-6FD2-84AF66E7289A}"/>
              </a:ext>
            </a:extLst>
          </p:cNvPr>
          <p:cNvSpPr/>
          <p:nvPr/>
        </p:nvSpPr>
        <p:spPr>
          <a:xfrm>
            <a:off x="3962213" y="5482615"/>
            <a:ext cx="91252" cy="190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1C82D5D9-DE7B-1502-0FE7-4E949A8D621A}"/>
              </a:ext>
            </a:extLst>
          </p:cNvPr>
          <p:cNvSpPr/>
          <p:nvPr/>
        </p:nvSpPr>
        <p:spPr>
          <a:xfrm>
            <a:off x="4475239" y="4812063"/>
            <a:ext cx="1176086" cy="90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4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Naga Venkata Sai Polana</cp:lastModifiedBy>
  <cp:revision>2</cp:revision>
  <dcterms:created xsi:type="dcterms:W3CDTF">2023-03-14T11:54:40Z</dcterms:created>
  <dcterms:modified xsi:type="dcterms:W3CDTF">2023-03-23T14:39:18Z</dcterms:modified>
</cp:coreProperties>
</file>