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3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6"/>
    <p:restoredTop sz="96405"/>
  </p:normalViewPr>
  <p:slideViewPr>
    <p:cSldViewPr snapToGrid="0">
      <p:cViewPr varScale="1">
        <p:scale>
          <a:sx n="125" d="100"/>
          <a:sy n="125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4475-CC3D-C37D-7D6F-1BAFE665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3D0D0-1801-E958-71E2-7F767EFA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F689-2644-956B-BC72-8BD71D6BD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D1871-98ED-8DD8-CE64-45585566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B2F9-46E4-9E22-E0EF-C251B08F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0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BE2F-C62A-2002-C36A-D2BB3736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31F6-520E-B17C-C6FD-8C4A48E1F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3303-5E32-0B92-A102-7D37AD0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0FCA5-8866-4689-3390-BAAA244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B6B4-D65D-6EAF-B10A-143DAB3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5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538FB-46B0-7858-846B-261A7AB93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8D58C-16AE-1B4E-EC63-5715CC47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31D6-1BFB-4A88-6D49-58F18388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A223-728C-5A1E-3CB2-B8211D52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E391-2A48-56EB-60B9-5E9AA4C4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3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2AC-4C98-53DC-7CFA-E8F5CA6F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A6D8-E3B5-E4DD-FCE9-C3550F0C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2404F-51CB-5CF2-8448-A83D48D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CF09A-45BD-1213-7776-119FED27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84FE-5987-69D7-7012-3DC969D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00F7-545E-F6BB-8E54-7A54ED41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F9E6-4C20-E1FA-48AB-6C92458A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630B-7215-8120-4CF5-BD99C183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EA20-051D-DCE0-D12D-4984681C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750E-1605-DE08-566F-61220CBA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5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A2C5-5AB3-6E64-27D4-A4C97B43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4DBE-D36A-0107-340F-C69BAC97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8CB1A-CDA0-83C4-7D58-7812B802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F6CB-BBEB-9978-ED0E-8F383F32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914AD-5718-BDCD-03C9-711877F7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DE207-CF24-30AB-8B9D-6D2AA0AD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5B1F-B3CA-17F2-D4A4-9389DAFD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783D1-C9B6-4FF7-105A-042FC66D0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5427F-AB60-C6B3-C789-992E6773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8DF9-3C0D-1B31-38F2-40040C3D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76CC1-B03A-BCD7-2A67-51E26BB9E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2A9E-D3CF-66B7-F433-61487179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94BFE-E5BA-DBAD-C769-1143AF6D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1FDAE-9E43-61F7-B514-329581CD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6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AFD9-2BE9-09F5-8831-551E3DF6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0DA42-E686-E02F-8893-BBD54536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4CFF-006F-6627-DE4D-24EF6221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F328-704E-275C-F7D0-CCA69D60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5484D-BA1B-48C0-B559-41D4C06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C3607-303B-C507-2B50-A4E8AE72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7A9E8-9D11-C169-3CF3-EF5C0654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E05C-C6ED-ED1B-AB70-476E4B6E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77B6D-72A6-15F2-CD2C-D189909C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6020D-50E6-F069-DEB0-2CAC9FDD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606D-D212-2295-81CA-444A5BDA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A5EE-43F9-EB61-0CD6-C5D28EFC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22806-185B-0B25-64FA-0AD63A6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3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F4DB-8C8E-4415-819C-0EB14696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908CF-00F2-6039-E964-CF8DF1548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CFC66-924F-1F6A-7BD8-E9B017E0D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E55F-09FE-269E-A854-EB6FA21D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617A1-55F3-EFBC-65A2-CD1A04AD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C3CAB-8CBA-2761-144D-1A8415F2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0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2FF50-A2B6-17A4-A8C6-DC4D31C1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8AF7E-66D2-0062-4364-E44F26D5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66CDA-87EE-2BD6-09F8-664F8F09B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0225-87F0-794E-8E73-43C70A5290BF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8CD9-B4A5-732C-F761-4599F6B6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39934-A27F-10FB-39CB-32C7B3D8C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59CA9-B106-C642-A7E0-DC7EDE45C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F648-D37D-1EB6-610D-EEF788318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Toast </a:t>
            </a:r>
            <a:br>
              <a:rPr lang="en-US" dirty="0"/>
            </a:br>
            <a:r>
              <a:rPr lang="en-US" dirty="0"/>
              <a:t>When you need quick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4BAB-D86A-9B02-BF74-24868B1F36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Mobile Computing - Android</a:t>
            </a:r>
          </a:p>
        </p:txBody>
      </p:sp>
    </p:spTree>
    <p:extLst>
      <p:ext uri="{BB962C8B-B14F-4D97-AF65-F5344CB8AC3E}">
        <p14:creationId xmlns:p14="http://schemas.microsoft.com/office/powerpoint/2010/main" val="353564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BCE8-F77E-0962-4F5C-EB5BDF6B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ADEB-AB95-8082-BDAF-48C70297E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486243"/>
            <a:ext cx="1082548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Toast.makeText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getApplicationContext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(), 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         “A short message!”,</a:t>
            </a:r>
            <a:b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  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Toast.LENGTH_SHORT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).show();</a:t>
            </a:r>
            <a:b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solidFill>
                <a:srgbClr val="000000"/>
              </a:solidFill>
              <a:effectLst/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349CE-4D3B-1611-E463-43EDDE4970C1}"/>
              </a:ext>
            </a:extLst>
          </p:cNvPr>
          <p:cNvSpPr txBox="1"/>
          <p:nvPr/>
        </p:nvSpPr>
        <p:spPr>
          <a:xfrm>
            <a:off x="528320" y="3429000"/>
            <a:ext cx="8077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Light" panose="020B0403020202020204" pitchFamily="34" charset="0"/>
              </a:rPr>
              <a:t>Need a context for it to appear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Light" panose="020B0403020202020204" pitchFamily="34" charset="0"/>
              </a:rPr>
              <a:t>Uses a static method to create the toast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Light" panose="020B0403020202020204" pitchFamily="34" charset="0"/>
              </a:rPr>
              <a:t>Need to call show() for it to appear.</a:t>
            </a:r>
          </a:p>
          <a:p>
            <a:endParaRPr lang="en-US" sz="2800" dirty="0">
              <a:solidFill>
                <a:srgbClr val="000000"/>
              </a:solidFill>
              <a:latin typeface="Helvetica Light" panose="020B0403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LENGTH_SHORT is about 1 second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Helvetica Light" panose="020B0403020202020204" pitchFamily="34" charset="0"/>
              </a:rPr>
              <a:t>LENGTH_LONG is about 2 seconds</a:t>
            </a:r>
          </a:p>
        </p:txBody>
      </p:sp>
    </p:spTree>
    <p:extLst>
      <p:ext uri="{BB962C8B-B14F-4D97-AF65-F5344CB8AC3E}">
        <p14:creationId xmlns:p14="http://schemas.microsoft.com/office/powerpoint/2010/main" val="356145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48625</TotalTime>
  <Words>78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Menlo</vt:lpstr>
      <vt:lpstr>Office Theme</vt:lpstr>
      <vt:lpstr>Toast  When you need quick feedback</vt:lpstr>
      <vt:lpstr>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Charles Hoot</dc:creator>
  <cp:lastModifiedBy>Charles Hoot</cp:lastModifiedBy>
  <cp:revision>98</cp:revision>
  <dcterms:created xsi:type="dcterms:W3CDTF">2022-12-13T16:25:00Z</dcterms:created>
  <dcterms:modified xsi:type="dcterms:W3CDTF">2023-02-06T02:34:27Z</dcterms:modified>
</cp:coreProperties>
</file>