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usree tulasi" userId="de6b6a39aeb3ac2e" providerId="LiveId" clId="{22EDCFE0-F79A-49AA-9B3A-56F53CBAE891}"/>
    <pc:docChg chg="modSld">
      <pc:chgData name="Thanusree tulasi" userId="de6b6a39aeb3ac2e" providerId="LiveId" clId="{22EDCFE0-F79A-49AA-9B3A-56F53CBAE891}" dt="2024-05-26T15:27:04.720" v="296" actId="20577"/>
      <pc:docMkLst>
        <pc:docMk/>
      </pc:docMkLst>
      <pc:sldChg chg="modSp mod">
        <pc:chgData name="Thanusree tulasi" userId="de6b6a39aeb3ac2e" providerId="LiveId" clId="{22EDCFE0-F79A-49AA-9B3A-56F53CBAE891}" dt="2024-05-26T15:25:11.908" v="93" actId="20577"/>
        <pc:sldMkLst>
          <pc:docMk/>
          <pc:sldMk cId="2863103940" sldId="273"/>
        </pc:sldMkLst>
        <pc:spChg chg="mod">
          <ac:chgData name="Thanusree tulasi" userId="de6b6a39aeb3ac2e" providerId="LiveId" clId="{22EDCFE0-F79A-49AA-9B3A-56F53CBAE891}" dt="2024-05-26T15:25:11.908" v="93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anusree tulasi" userId="de6b6a39aeb3ac2e" providerId="LiveId" clId="{22EDCFE0-F79A-49AA-9B3A-56F53CBAE891}" dt="2024-05-26T15:27:04.720" v="296" actId="20577"/>
        <pc:sldMkLst>
          <pc:docMk/>
          <pc:sldMk cId="226236345" sldId="274"/>
        </pc:sldMkLst>
        <pc:spChg chg="mod">
          <ac:chgData name="Thanusree tulasi" userId="de6b6a39aeb3ac2e" providerId="LiveId" clId="{22EDCFE0-F79A-49AA-9B3A-56F53CBAE891}" dt="2024-05-26T15:27:04.720" v="296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anusree tulasi" userId="de6b6a39aeb3ac2e" providerId="LiveId" clId="{22EDCFE0-F79A-49AA-9B3A-56F53CBAE891}" dt="2024-05-26T15:25:42.828" v="144" actId="20577"/>
        <pc:sldMkLst>
          <pc:docMk/>
          <pc:sldMk cId="3551793469" sldId="275"/>
        </pc:sldMkLst>
        <pc:spChg chg="mod">
          <ac:chgData name="Thanusree tulasi" userId="de6b6a39aeb3ac2e" providerId="LiveId" clId="{22EDCFE0-F79A-49AA-9B3A-56F53CBAE891}" dt="2024-05-26T15:25:42.828" v="144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Thanusree tulasi" userId="de6b6a39aeb3ac2e" providerId="LiveId" clId="{22EDCFE0-F79A-49AA-9B3A-56F53CBAE891}" dt="2024-05-26T15:26:07.038" v="164" actId="20577"/>
        <pc:sldMkLst>
          <pc:docMk/>
          <pc:sldMk cId="3979194062" sldId="277"/>
        </pc:sldMkLst>
        <pc:graphicFrameChg chg="modGraphic">
          <ac:chgData name="Thanusree tulasi" userId="de6b6a39aeb3ac2e" providerId="LiveId" clId="{22EDCFE0-F79A-49AA-9B3A-56F53CBAE891}" dt="2024-05-26T15:26:07.038" v="164" actId="20577"/>
          <ac:graphicFrameMkLst>
            <pc:docMk/>
            <pc:sldMk cId="3979194062" sldId="277"/>
            <ac:graphicFrameMk id="17" creationId="{972E0475-A450-0147-3D0E-4CCBAA058E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6/16/2024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=""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 smtClean="0"/>
              <a:t>J. SAI POOJITHA    </a:t>
            </a:r>
            <a:r>
              <a:rPr lang="en-US" dirty="0"/>
              <a:t>[</a:t>
            </a:r>
            <a:r>
              <a:rPr lang="en-US" dirty="0" smtClean="0"/>
              <a:t>217Z1A0585]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217Z1A05E8</a:t>
            </a:r>
          </a:p>
          <a:p>
            <a:r>
              <a:rPr lang="en-US" dirty="0"/>
              <a:t>Student Name : P SRAVAN KUMAR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43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=""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=""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=""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=""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smtClean="0"/>
              <a:t>SAI POOJITHA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217Z1A0585]</a:t>
            </a:r>
            <a:endParaRPr lang="x-none" dirty="0"/>
          </a:p>
          <a:p>
            <a:r>
              <a:rPr lang="en-US" dirty="0" smtClean="0"/>
              <a:t>jpsaipoojithakrishna@gmail.com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230e9df3-be65-4c73-a93b-d1236ebd677e"/>
    <ds:schemaRef ds:uri="http://purl.org/dc/elements/1.1/"/>
    <ds:schemaRef ds:uri="16c05727-aa75-4e4a-9b5f-8a80a1165891"/>
    <ds:schemaRef ds:uri="71af3243-3dd4-4a8d-8c0d-dd76da1f02a5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25</TotalTime>
  <Words>87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Admin</cp:lastModifiedBy>
  <cp:revision>4</cp:revision>
  <dcterms:created xsi:type="dcterms:W3CDTF">2024-05-26T06:57:35Z</dcterms:created>
  <dcterms:modified xsi:type="dcterms:W3CDTF">2024-06-16T15:41:54Z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