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01E-DB10-49B3-ADED-B37369DFF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9EEF5-5646-44D6-BB82-D1A1C9A4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DA4F-838F-4CA8-A63D-2F0B7347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CFF8-5ACA-48C0-8D7E-2B13D35F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AFBA-92BE-414C-8CF5-9CF924BA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185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8A0-BC0A-4A65-B6BC-7D8E1B9D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EAC49-DD04-4E5D-A8BD-072C12E6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EBDD-538E-4DCF-84DC-0D618725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14E4-47F3-4BD5-A3CA-464F9C99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9312-071C-44D7-8BDD-B7C66790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02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3DB01-96B9-4486-863D-F83382FE8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B420E-E29D-4809-B825-84E40213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40F6-5FA7-431B-AE89-C3CB5B7A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9B6B-71D7-4F06-B34D-742F5CE5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7D00-7A18-4D37-9E08-966DE761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607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3480-FDB3-4453-A7BA-70022DB8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2C7E-7940-4C58-A528-8D8381F9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438A-14B5-4937-9FBD-C6D1A1A7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838D-B72A-4F65-8164-BFA1B55D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43C7-856A-4B96-81C1-B95EF7E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80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C2D3-0C1E-4322-9DC0-36B2A54E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7689B-C4B1-443F-B81A-A8EFA751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F43A-32F5-4A31-AA71-8D550076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4E51-FAD1-47F3-9CE9-C570D716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8C83-2B8E-4EAB-A1B1-6EC33D81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92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C026-05C0-4A19-822B-5FCB9DA4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A11A-81A2-451E-B64C-8B5AF0F4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1154B-B5D4-4230-8853-1F017595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7208-FF0F-4EE2-B0EC-68A4300B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41A0-B4ED-4B7A-AC24-D9A3A231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16145-2113-4A1E-8587-9F88DDF8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141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A667-B09D-4ABA-9475-D70BC834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B9710-8FEF-483B-AE34-237798DA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47E34-5EBC-4B3E-8C74-3A416C1B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AF46C-86D3-4CC8-B701-12C2C463B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6FEF-1EF7-4EEA-A9F3-CAA9AC215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8381A-F666-4C5F-AA48-D49C9FA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32C9D-4364-436B-BAF3-0BD8F8C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4DAF5-B39F-4CE3-9296-24CEEBCD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1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22A-56A2-432F-BA73-23228DE9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A7124-D955-4AC5-BE73-EF847745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6456-1F1D-4C87-B7CB-CF2433E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629EA-C6CF-4F1A-A735-86C46B96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66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9F33C-2C57-4FEA-BC49-5D22F9D0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3ECA-02C1-45F6-9368-F132D00B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6121-10BB-4599-8DCF-EF8B934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7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A8A6-CE51-48B8-A8A1-19907622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A610-050F-44CB-AE7F-5FEB7718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D8076-73FE-4289-805C-8CBF8AD9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DC03-229B-4F41-AF49-CE84649C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FE83-26F1-4E68-83CE-E28BCD79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E913-DB90-449D-9FED-F45CB6E0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4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980C-109E-4504-9924-BCE68559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50DD7-8E29-46FA-8115-796DF971E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C118-13AF-49C9-8197-284E4E2E0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7016B-A9B5-45BD-83DB-46C0EABA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0C11-E8AC-471B-B78F-5E30813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9388-8CB2-4FEA-BEFB-281566AD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246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C1D-95D7-4DD2-8F9F-80F0B990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C300-8FAF-4EB9-AD7B-CAA55803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07E3-9B5D-4358-BC9C-A69C5EE32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C938-27FB-4EE9-887C-801D6BFAE0C8}" type="datetimeFigureOut">
              <a:rPr lang="th-TH" smtClean="0"/>
              <a:t>27/08/61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0473-CCF7-4F42-BBC8-36A012732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730E-186B-4866-969C-47DDE674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9045-4448-42D8-9A60-7668E6A1451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38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621F55-224E-4811-B886-166E9EA9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14608"/>
              </p:ext>
            </p:extLst>
          </p:nvPr>
        </p:nvGraphicFramePr>
        <p:xfrm>
          <a:off x="880844" y="599969"/>
          <a:ext cx="2206712" cy="1971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2181">
                  <a:extLst>
                    <a:ext uri="{9D8B030D-6E8A-4147-A177-3AD203B41FA5}">
                      <a16:colId xmlns:a16="http://schemas.microsoft.com/office/drawing/2014/main" val="1559668623"/>
                    </a:ext>
                  </a:extLst>
                </a:gridCol>
                <a:gridCol w="1474531">
                  <a:extLst>
                    <a:ext uri="{9D8B030D-6E8A-4147-A177-3AD203B41FA5}">
                      <a16:colId xmlns:a16="http://schemas.microsoft.com/office/drawing/2014/main" val="3888778767"/>
                    </a:ext>
                  </a:extLst>
                </a:gridCol>
              </a:tblGrid>
              <a:tr h="1506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86126"/>
                  </a:ext>
                </a:extLst>
              </a:tr>
              <a:tr h="150673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55524"/>
                  </a:ext>
                </a:extLst>
              </a:tr>
              <a:tr h="150673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588222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492180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89382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319042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1180406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129251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9445"/>
                  </a:ext>
                </a:extLst>
              </a:tr>
              <a:tr h="1749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905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2D02F6-3125-46D6-B849-42C1A764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19798"/>
              </p:ext>
            </p:extLst>
          </p:nvPr>
        </p:nvGraphicFramePr>
        <p:xfrm>
          <a:off x="3556728" y="599969"/>
          <a:ext cx="2070100" cy="8343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6853">
                  <a:extLst>
                    <a:ext uri="{9D8B030D-6E8A-4147-A177-3AD203B41FA5}">
                      <a16:colId xmlns:a16="http://schemas.microsoft.com/office/drawing/2014/main" val="2872034147"/>
                    </a:ext>
                  </a:extLst>
                </a:gridCol>
                <a:gridCol w="1383247">
                  <a:extLst>
                    <a:ext uri="{9D8B030D-6E8A-4147-A177-3AD203B41FA5}">
                      <a16:colId xmlns:a16="http://schemas.microsoft.com/office/drawing/2014/main" val="157187954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WEBBOARD_CATEGORY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208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CATEGORY_ID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9775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GROUP_ID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7731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2316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18AC05-F8FF-4EAD-890B-34226ADCB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69766"/>
              </p:ext>
            </p:extLst>
          </p:nvPr>
        </p:nvGraphicFramePr>
        <p:xfrm>
          <a:off x="6096000" y="599969"/>
          <a:ext cx="2070100" cy="11182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6853">
                  <a:extLst>
                    <a:ext uri="{9D8B030D-6E8A-4147-A177-3AD203B41FA5}">
                      <a16:colId xmlns:a16="http://schemas.microsoft.com/office/drawing/2014/main" val="3263743617"/>
                    </a:ext>
                  </a:extLst>
                </a:gridCol>
                <a:gridCol w="1383247">
                  <a:extLst>
                    <a:ext uri="{9D8B030D-6E8A-4147-A177-3AD203B41FA5}">
                      <a16:colId xmlns:a16="http://schemas.microsoft.com/office/drawing/2014/main" val="1173808105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WEBBOARD_COMMENT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89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COMMENT_ID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2764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 FK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CREATED_DATE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CREATED_USER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BODY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486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740E7B-090B-4FE2-8843-E5000224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82206"/>
              </p:ext>
            </p:extLst>
          </p:nvPr>
        </p:nvGraphicFramePr>
        <p:xfrm>
          <a:off x="6096000" y="2593546"/>
          <a:ext cx="2070100" cy="6572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6853">
                  <a:extLst>
                    <a:ext uri="{9D8B030D-6E8A-4147-A177-3AD203B41FA5}">
                      <a16:colId xmlns:a16="http://schemas.microsoft.com/office/drawing/2014/main" val="2654742860"/>
                    </a:ext>
                  </a:extLst>
                </a:gridCol>
                <a:gridCol w="1383247">
                  <a:extLst>
                    <a:ext uri="{9D8B030D-6E8A-4147-A177-3AD203B41FA5}">
                      <a16:colId xmlns:a16="http://schemas.microsoft.com/office/drawing/2014/main" val="3452865000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WEBBOARD_GROUP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131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PK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GROUP_ID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932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86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8E7080-0E20-42CC-B7A3-7BCC8782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33"/>
              </p:ext>
            </p:extLst>
          </p:nvPr>
        </p:nvGraphicFramePr>
        <p:xfrm>
          <a:off x="3542543" y="2593546"/>
          <a:ext cx="2070100" cy="17392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6853">
                  <a:extLst>
                    <a:ext uri="{9D8B030D-6E8A-4147-A177-3AD203B41FA5}">
                      <a16:colId xmlns:a16="http://schemas.microsoft.com/office/drawing/2014/main" val="3599615936"/>
                    </a:ext>
                  </a:extLst>
                </a:gridCol>
                <a:gridCol w="1383247">
                  <a:extLst>
                    <a:ext uri="{9D8B030D-6E8A-4147-A177-3AD203B41FA5}">
                      <a16:colId xmlns:a16="http://schemas.microsoft.com/office/drawing/2014/main" val="3095007643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WEBBOARD_POST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095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 PK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330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31836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User_ID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07285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70064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69929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5779503"/>
                  </a:ext>
                </a:extLst>
              </a:tr>
              <a:tr h="1648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VISIT_COUNT</a:t>
                      </a:r>
                      <a:endParaRPr lang="th-TH" sz="1100" u="none" strike="noStrike" dirty="0">
                        <a:effectLst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1954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4DA3D2-FA67-4536-8B78-7460E99A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61035"/>
              </p:ext>
            </p:extLst>
          </p:nvPr>
        </p:nvGraphicFramePr>
        <p:xfrm>
          <a:off x="8663940" y="612709"/>
          <a:ext cx="2041432" cy="2316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8185">
                  <a:extLst>
                    <a:ext uri="{9D8B030D-6E8A-4147-A177-3AD203B41FA5}">
                      <a16:colId xmlns:a16="http://schemas.microsoft.com/office/drawing/2014/main" val="1332316256"/>
                    </a:ext>
                  </a:extLst>
                </a:gridCol>
                <a:gridCol w="1383247">
                  <a:extLst>
                    <a:ext uri="{9D8B030D-6E8A-4147-A177-3AD203B41FA5}">
                      <a16:colId xmlns:a16="http://schemas.microsoft.com/office/drawing/2014/main" val="2765346533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WEBBOARD_POST_FILE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4115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FILE_ID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4305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th-TH" sz="11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POST_ID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84133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DETAIL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09546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DISPLAY_NAME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54917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FILE_NAME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48591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FILE_SIZE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03186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IS_ACTIVE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22830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MIME_TYPE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85640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u="none" strike="noStrike" dirty="0">
                          <a:effectLst/>
                        </a:rPr>
                        <a:t> 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PATH_FILE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9525" marR="952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4282"/>
                  </a:ext>
                </a:extLst>
              </a:tr>
            </a:tbl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D5D287-8FB6-4311-A2C8-EA1198C51C12}"/>
              </a:ext>
            </a:extLst>
          </p:cNvPr>
          <p:cNvGrpSpPr/>
          <p:nvPr/>
        </p:nvGrpSpPr>
        <p:grpSpPr>
          <a:xfrm>
            <a:off x="3313109" y="862016"/>
            <a:ext cx="229433" cy="2990848"/>
            <a:chOff x="3219450" y="866775"/>
            <a:chExt cx="323093" cy="401002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D57A5F-FB64-4053-A402-B2842D35C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0" y="866775"/>
              <a:ext cx="323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75647-D0C2-49BB-A71D-31680CFE4708}"/>
                </a:ext>
              </a:extLst>
            </p:cNvPr>
            <p:cNvCxnSpPr/>
            <p:nvPr/>
          </p:nvCxnSpPr>
          <p:spPr>
            <a:xfrm>
              <a:off x="3219450" y="866775"/>
              <a:ext cx="0" cy="401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5E5C99-B6BE-465B-A5AB-B4E5AB91D603}"/>
              </a:ext>
            </a:extLst>
          </p:cNvPr>
          <p:cNvGrpSpPr/>
          <p:nvPr/>
        </p:nvGrpSpPr>
        <p:grpSpPr>
          <a:xfrm>
            <a:off x="3087556" y="866776"/>
            <a:ext cx="454986" cy="2514599"/>
            <a:chOff x="3087556" y="866775"/>
            <a:chExt cx="454986" cy="40100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1BF05AB-C3E1-42AF-9752-FFCA4ECBF995}"/>
                </a:ext>
              </a:extLst>
            </p:cNvPr>
            <p:cNvGrpSpPr/>
            <p:nvPr/>
          </p:nvGrpSpPr>
          <p:grpSpPr>
            <a:xfrm>
              <a:off x="3087556" y="866775"/>
              <a:ext cx="131894" cy="4010025"/>
              <a:chOff x="3087556" y="866775"/>
              <a:chExt cx="131894" cy="4010025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981750-6D46-4CEC-8FCF-42EAD00AF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556" y="866775"/>
                <a:ext cx="131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2C7355E-AEF6-4218-8FD3-157DD71FAEF5}"/>
                  </a:ext>
                </a:extLst>
              </p:cNvPr>
              <p:cNvCxnSpPr/>
              <p:nvPr/>
            </p:nvCxnSpPr>
            <p:spPr>
              <a:xfrm>
                <a:off x="3219450" y="866775"/>
                <a:ext cx="0" cy="4010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FA5307-C6A3-4406-8557-02D93C815CCA}"/>
                </a:ext>
              </a:extLst>
            </p:cNvPr>
            <p:cNvCxnSpPr/>
            <p:nvPr/>
          </p:nvCxnSpPr>
          <p:spPr>
            <a:xfrm>
              <a:off x="3219450" y="4876800"/>
              <a:ext cx="3230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45B4407-6FA5-4A1E-B45C-ADF79C6A4C51}"/>
              </a:ext>
            </a:extLst>
          </p:cNvPr>
          <p:cNvCxnSpPr>
            <a:cxnSpLocks/>
          </p:cNvCxnSpPr>
          <p:nvPr/>
        </p:nvCxnSpPr>
        <p:spPr>
          <a:xfrm>
            <a:off x="3313109" y="3850283"/>
            <a:ext cx="229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7F78AF-02F7-4765-B628-9D04A8CB1430}"/>
              </a:ext>
            </a:extLst>
          </p:cNvPr>
          <p:cNvGrpSpPr/>
          <p:nvPr/>
        </p:nvGrpSpPr>
        <p:grpSpPr>
          <a:xfrm flipH="1">
            <a:off x="5626828" y="1614487"/>
            <a:ext cx="469171" cy="1319213"/>
            <a:chOff x="5729520" y="862015"/>
            <a:chExt cx="318684" cy="401002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2FC1906-E236-4088-BC75-6609072DBBE9}"/>
                </a:ext>
              </a:extLst>
            </p:cNvPr>
            <p:cNvGrpSpPr/>
            <p:nvPr/>
          </p:nvGrpSpPr>
          <p:grpSpPr>
            <a:xfrm>
              <a:off x="5729520" y="862015"/>
              <a:ext cx="131894" cy="4010025"/>
              <a:chOff x="3087556" y="866775"/>
              <a:chExt cx="131894" cy="4010025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238F382-51EB-4D66-A5A0-D40037FA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556" y="866775"/>
                <a:ext cx="131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156B558-27CF-4C57-9EDD-02C85F5F0FFD}"/>
                  </a:ext>
                </a:extLst>
              </p:cNvPr>
              <p:cNvCxnSpPr/>
              <p:nvPr/>
            </p:nvCxnSpPr>
            <p:spPr>
              <a:xfrm>
                <a:off x="3219450" y="866775"/>
                <a:ext cx="0" cy="4010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034DF4-7C7B-4F9C-B61F-57191F275885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13" y="4872040"/>
              <a:ext cx="1867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485D4AE-B1C6-4D22-8D76-87E21FBBC77A}"/>
              </a:ext>
            </a:extLst>
          </p:cNvPr>
          <p:cNvGrpSpPr/>
          <p:nvPr/>
        </p:nvGrpSpPr>
        <p:grpSpPr>
          <a:xfrm>
            <a:off x="5626828" y="1314451"/>
            <a:ext cx="454986" cy="1672590"/>
            <a:chOff x="3087556" y="866775"/>
            <a:chExt cx="454986" cy="401002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F9A05A5-6E8B-4925-811D-2B8AEAC8B166}"/>
                </a:ext>
              </a:extLst>
            </p:cNvPr>
            <p:cNvGrpSpPr/>
            <p:nvPr/>
          </p:nvGrpSpPr>
          <p:grpSpPr>
            <a:xfrm>
              <a:off x="3087556" y="866775"/>
              <a:ext cx="131894" cy="4010025"/>
              <a:chOff x="3087556" y="866775"/>
              <a:chExt cx="131894" cy="4010025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6CF942A-40AF-4231-B1EB-287A50DAF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556" y="866775"/>
                <a:ext cx="131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391E1D5-B8BB-4C38-B971-62B7AD6B309D}"/>
                  </a:ext>
                </a:extLst>
              </p:cNvPr>
              <p:cNvCxnSpPr/>
              <p:nvPr/>
            </p:nvCxnSpPr>
            <p:spPr>
              <a:xfrm>
                <a:off x="3219450" y="866775"/>
                <a:ext cx="0" cy="4010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76B46E-01B1-4234-8BFE-8727BA33ED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450" y="4876800"/>
              <a:ext cx="3230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3849B00-B604-4DB4-88C4-4760B00A4F98}"/>
              </a:ext>
            </a:extLst>
          </p:cNvPr>
          <p:cNvGrpSpPr/>
          <p:nvPr/>
        </p:nvGrpSpPr>
        <p:grpSpPr>
          <a:xfrm flipH="1">
            <a:off x="5976967" y="1136335"/>
            <a:ext cx="2686968" cy="1319214"/>
            <a:chOff x="5729520" y="862015"/>
            <a:chExt cx="2035811" cy="401002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4F56F18-D874-41C4-A152-9E35A3A29650}"/>
                </a:ext>
              </a:extLst>
            </p:cNvPr>
            <p:cNvGrpSpPr/>
            <p:nvPr/>
          </p:nvGrpSpPr>
          <p:grpSpPr>
            <a:xfrm>
              <a:off x="5729520" y="862015"/>
              <a:ext cx="131894" cy="4010025"/>
              <a:chOff x="3087556" y="866775"/>
              <a:chExt cx="131894" cy="401002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708815F-465E-458B-A368-FBB99D2CD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556" y="866775"/>
                <a:ext cx="131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2225D1D-ADBE-44B5-9038-8A8B631EC78B}"/>
                  </a:ext>
                </a:extLst>
              </p:cNvPr>
              <p:cNvCxnSpPr/>
              <p:nvPr/>
            </p:nvCxnSpPr>
            <p:spPr>
              <a:xfrm>
                <a:off x="3219450" y="866775"/>
                <a:ext cx="0" cy="4010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44DBA09-F46D-49D3-9B64-DD23EC2F6F83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13" y="4872040"/>
              <a:ext cx="19039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6B2F957-2DAF-4D32-B917-8BF50874318A}"/>
              </a:ext>
            </a:extLst>
          </p:cNvPr>
          <p:cNvGrpSpPr/>
          <p:nvPr/>
        </p:nvGrpSpPr>
        <p:grpSpPr>
          <a:xfrm flipH="1">
            <a:off x="5612641" y="2455547"/>
            <a:ext cx="558499" cy="478150"/>
            <a:chOff x="5729520" y="862015"/>
            <a:chExt cx="379360" cy="401002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D1AAFEA-3294-4B0E-BBA1-B2B54A0E6FC5}"/>
                </a:ext>
              </a:extLst>
            </p:cNvPr>
            <p:cNvGrpSpPr/>
            <p:nvPr/>
          </p:nvGrpSpPr>
          <p:grpSpPr>
            <a:xfrm>
              <a:off x="5729520" y="862015"/>
              <a:ext cx="131894" cy="4010025"/>
              <a:chOff x="3087556" y="866775"/>
              <a:chExt cx="131894" cy="4010025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80D6A0C-F123-427A-831F-7A26FBDA3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556" y="866775"/>
                <a:ext cx="13189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AE68165-6E33-46EC-8AEC-B35E31BF5463}"/>
                  </a:ext>
                </a:extLst>
              </p:cNvPr>
              <p:cNvCxnSpPr/>
              <p:nvPr/>
            </p:nvCxnSpPr>
            <p:spPr>
              <a:xfrm>
                <a:off x="3219450" y="866775"/>
                <a:ext cx="0" cy="4010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5F2758-7DBF-4C44-A42F-A90E977AFB09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13" y="4872040"/>
              <a:ext cx="2474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C59FB4-0431-4BE6-9CC3-0C4D5DB1CE19}"/>
              </a:ext>
            </a:extLst>
          </p:cNvPr>
          <p:cNvGrpSpPr/>
          <p:nvPr/>
        </p:nvGrpSpPr>
        <p:grpSpPr>
          <a:xfrm>
            <a:off x="3422650" y="3286125"/>
            <a:ext cx="119893" cy="177053"/>
            <a:chOff x="3422650" y="3286125"/>
            <a:chExt cx="119893" cy="17705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1003F9-B541-47B6-8DD4-1AAC030B74B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3422650" y="3381375"/>
              <a:ext cx="119893" cy="81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D6DEA-893D-4ED7-9CB2-67A887912E68}"/>
                </a:ext>
              </a:extLst>
            </p:cNvPr>
            <p:cNvCxnSpPr/>
            <p:nvPr/>
          </p:nvCxnSpPr>
          <p:spPr>
            <a:xfrm flipV="1">
              <a:off x="3422651" y="3286125"/>
              <a:ext cx="119891" cy="94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3D5E82-F196-475F-8399-A245524A3296}"/>
              </a:ext>
            </a:extLst>
          </p:cNvPr>
          <p:cNvGrpSpPr/>
          <p:nvPr/>
        </p:nvGrpSpPr>
        <p:grpSpPr>
          <a:xfrm>
            <a:off x="3433003" y="3755406"/>
            <a:ext cx="119893" cy="177053"/>
            <a:chOff x="3422650" y="3286125"/>
            <a:chExt cx="119893" cy="17705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1EB09F-D240-4B0C-BFC7-734D8DF45320}"/>
                </a:ext>
              </a:extLst>
            </p:cNvPr>
            <p:cNvCxnSpPr/>
            <p:nvPr/>
          </p:nvCxnSpPr>
          <p:spPr>
            <a:xfrm>
              <a:off x="3422650" y="3381375"/>
              <a:ext cx="119893" cy="81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453AB1-0ACD-489B-A280-85A6B7790C4B}"/>
                </a:ext>
              </a:extLst>
            </p:cNvPr>
            <p:cNvCxnSpPr/>
            <p:nvPr/>
          </p:nvCxnSpPr>
          <p:spPr>
            <a:xfrm flipV="1">
              <a:off x="3422651" y="3286125"/>
              <a:ext cx="119891" cy="94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976CB4-0803-41AE-9C87-82DA4BFFD187}"/>
              </a:ext>
            </a:extLst>
          </p:cNvPr>
          <p:cNvGrpSpPr/>
          <p:nvPr/>
        </p:nvGrpSpPr>
        <p:grpSpPr>
          <a:xfrm flipH="1">
            <a:off x="5630528" y="1240930"/>
            <a:ext cx="61175" cy="136150"/>
            <a:chOff x="3422650" y="3286125"/>
            <a:chExt cx="119893" cy="17705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7B43F0-7107-428B-9303-E942AB6D8D11}"/>
                </a:ext>
              </a:extLst>
            </p:cNvPr>
            <p:cNvCxnSpPr/>
            <p:nvPr/>
          </p:nvCxnSpPr>
          <p:spPr>
            <a:xfrm>
              <a:off x="3422650" y="3381375"/>
              <a:ext cx="119893" cy="81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373995-4568-43C4-ADEB-A8CE3666399B}"/>
                </a:ext>
              </a:extLst>
            </p:cNvPr>
            <p:cNvCxnSpPr/>
            <p:nvPr/>
          </p:nvCxnSpPr>
          <p:spPr>
            <a:xfrm flipV="1">
              <a:off x="3422651" y="3286125"/>
              <a:ext cx="119891" cy="94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9554DF-C291-4DED-9CBC-7A32041909D0}"/>
              </a:ext>
            </a:extLst>
          </p:cNvPr>
          <p:cNvGrpSpPr/>
          <p:nvPr/>
        </p:nvGrpSpPr>
        <p:grpSpPr>
          <a:xfrm>
            <a:off x="5971353" y="1518344"/>
            <a:ext cx="119893" cy="177053"/>
            <a:chOff x="3422650" y="3286125"/>
            <a:chExt cx="119893" cy="17705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3DDAA8-A98B-4470-96A9-CD0F4DC50052}"/>
                </a:ext>
              </a:extLst>
            </p:cNvPr>
            <p:cNvCxnSpPr/>
            <p:nvPr/>
          </p:nvCxnSpPr>
          <p:spPr>
            <a:xfrm>
              <a:off x="3422650" y="3381375"/>
              <a:ext cx="119893" cy="818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982B18-58DF-4F60-B951-6803210B4456}"/>
                </a:ext>
              </a:extLst>
            </p:cNvPr>
            <p:cNvCxnSpPr/>
            <p:nvPr/>
          </p:nvCxnSpPr>
          <p:spPr>
            <a:xfrm flipV="1">
              <a:off x="3422651" y="3286125"/>
              <a:ext cx="119891" cy="943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02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A07E-FE43-422A-8DDB-892C9147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FEB0-0B84-4357-9873-8F1FB729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6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108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TH Sarabun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asuaoio</dc:creator>
  <cp:lastModifiedBy>asuaoio</cp:lastModifiedBy>
  <cp:revision>77</cp:revision>
  <dcterms:created xsi:type="dcterms:W3CDTF">2018-08-21T06:24:09Z</dcterms:created>
  <dcterms:modified xsi:type="dcterms:W3CDTF">2018-08-27T11:01:54Z</dcterms:modified>
</cp:coreProperties>
</file>