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83" r:id="rId2"/>
    <p:sldId id="258" r:id="rId3"/>
    <p:sldId id="260" r:id="rId4"/>
    <p:sldId id="262" r:id="rId5"/>
    <p:sldId id="284" r:id="rId6"/>
    <p:sldId id="293" r:id="rId7"/>
    <p:sldId id="274" r:id="rId8"/>
    <p:sldId id="294" r:id="rId9"/>
    <p:sldId id="277" r:id="rId10"/>
    <p:sldId id="269" r:id="rId11"/>
    <p:sldId id="295" r:id="rId12"/>
    <p:sldId id="296" r:id="rId13"/>
    <p:sldId id="290" r:id="rId14"/>
    <p:sldId id="270" r:id="rId15"/>
    <p:sldId id="297" r:id="rId16"/>
    <p:sldId id="271" r:id="rId17"/>
    <p:sldId id="272" r:id="rId18"/>
    <p:sldId id="264" r:id="rId19"/>
    <p:sldId id="285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6CD-5AFE-4992-B916-65D93ABB4AE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FF5F-8C73-440F-870C-387CAC4AA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D46B-B7A0-4B55-A512-D57122A47F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03" y="2235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37802"/>
              </p:ext>
            </p:extLst>
          </p:nvPr>
        </p:nvGraphicFramePr>
        <p:xfrm>
          <a:off x="997140" y="1958527"/>
          <a:ext cx="72263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STRATERGY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8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5" y="1"/>
            <a:ext cx="7886700" cy="100993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331" y="846162"/>
            <a:ext cx="7123327" cy="15012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 of 303 instances are randomly assigned to 10 sets (approximately 30 instance in each dataset)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all the 10 sets are equal in size.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test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similarly followed by testing every single set.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03752"/>
              </p:ext>
            </p:extLst>
          </p:nvPr>
        </p:nvGraphicFramePr>
        <p:xfrm>
          <a:off x="1523994" y="2456597"/>
          <a:ext cx="6096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04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I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187354"/>
            <a:ext cx="7519062" cy="495039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76 raw attributes, only of them are actually used.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used are : 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Trestbps :  Resting blood pressure (in mm Hg on admission to the hospital)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cholestoral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Fbs : (fasting blood sugar &gt; 120 mg/dl) (1 = true; 0 = false)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 : maximum heart rate achieved</a:t>
            </a:r>
          </a:p>
          <a:p>
            <a:pPr marL="0" lv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592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</a:p>
        </p:txBody>
      </p:sp>
    </p:spTree>
    <p:extLst>
      <p:ext uri="{BB962C8B-B14F-4D97-AF65-F5344CB8AC3E}">
        <p14:creationId xmlns:p14="http://schemas.microsoft.com/office/powerpoint/2010/main" val="32053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60" y="382136"/>
            <a:ext cx="7886700" cy="582212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 : resting electrocardiographic results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normal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having ST‐T wave abnormality (T wave   inversions and/or ST 		elevation or depression of &gt; 0.05 mV)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showing probable or definite left ventricular hypertrophy by 		Estes' criteria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Exang : exercise induced angina (1 = yes; 0 = no)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diagnosis of heart disease (angiographic disease status)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&lt; 50% diameter narrowing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&gt; 50% diameter narrowing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332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5900"/>
            <a:ext cx="7886700" cy="33655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7794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954" y="5343257"/>
            <a:ext cx="3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Comparison of Linear Regression with Logistic Regression</a:t>
            </a:r>
          </a:p>
        </p:txBody>
      </p:sp>
      <p:pic>
        <p:nvPicPr>
          <p:cNvPr id="5" name="Picture 4" descr="C:\Users\yeshvendra\Desktop\Graph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36" y="1403551"/>
            <a:ext cx="6112562" cy="377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616657" y="2470245"/>
            <a:ext cx="2074459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0490" y="5343256"/>
            <a:ext cx="50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Comparison of Linear Regression, Logistic Regression and SVM showing decrease in accuracy</a:t>
            </a:r>
          </a:p>
        </p:txBody>
      </p:sp>
      <p:pic>
        <p:nvPicPr>
          <p:cNvPr id="6" name="Picture 5" descr="C:\Users\yeshvendra\Desktop\Graph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23" y="1329265"/>
            <a:ext cx="5665386" cy="3924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357349" y="2442949"/>
            <a:ext cx="1296538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653887" y="2825087"/>
            <a:ext cx="1282889" cy="17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7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5645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3921" y="5687471"/>
            <a:ext cx="467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Accuracy obtained by varying parameters in Decision Tree</a:t>
            </a:r>
          </a:p>
        </p:txBody>
      </p:sp>
      <p:pic>
        <p:nvPicPr>
          <p:cNvPr id="6" name="Picture 5" descr="C:\Users\yeshvendra\AppData\Local\Microsoft\Windows\INetCache\Content.Word\Graph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2" y="1250630"/>
            <a:ext cx="6250671" cy="427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36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29305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9180" y="5704763"/>
            <a:ext cx="39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Accuracy achieved with variable number of Splits and Trees</a:t>
            </a:r>
          </a:p>
        </p:txBody>
      </p:sp>
      <p:pic>
        <p:nvPicPr>
          <p:cNvPr id="6" name="Picture 5" descr="Graph0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79" y="1287230"/>
            <a:ext cx="6537278" cy="441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0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</p:txBody>
      </p:sp>
      <p:pic>
        <p:nvPicPr>
          <p:cNvPr id="6146" name="Chart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1287067"/>
            <a:ext cx="6111677" cy="40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9857" y="5595436"/>
            <a:ext cx="512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11: Comparison of result with different validation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</a:p>
        </p:txBody>
      </p:sp>
    </p:spTree>
    <p:extLst>
      <p:ext uri="{BB962C8B-B14F-4D97-AF65-F5344CB8AC3E}">
        <p14:creationId xmlns:p14="http://schemas.microsoft.com/office/powerpoint/2010/main" val="175290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983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set had Non-Linear dependency.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correctly adjusting the parameters of Random Forest we were able to achieve better accuracy.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had lesser amount of dataset so 10-fold cross-validation gave us better result.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strategy is not so Robust in nature, every time it needs a few adjustment in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achieved is satisfactory but can be future improved.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data warehouses in hospital so that the amount of data increases and a greater accuracy could be achieved.</a:t>
            </a:r>
          </a:p>
        </p:txBody>
      </p:sp>
    </p:spTree>
    <p:extLst>
      <p:ext uri="{BB962C8B-B14F-4D97-AF65-F5344CB8AC3E}">
        <p14:creationId xmlns:p14="http://schemas.microsoft.com/office/powerpoint/2010/main" val="361897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63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81" y="1350567"/>
            <a:ext cx="7540240" cy="4818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Heart Disease.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dataset has some non-linear tendency.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Heart Disease Prediction technique by correctly adjusting the Random Forest Machine Learning Model (fetching 85.81% accuracy).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data contains hidden information which is useful for making effective decisions.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</p:spTree>
    <p:extLst>
      <p:ext uri="{BB962C8B-B14F-4D97-AF65-F5344CB8AC3E}">
        <p14:creationId xmlns:p14="http://schemas.microsoft.com/office/powerpoint/2010/main" val="29099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215" y="2768826"/>
            <a:ext cx="2544455" cy="994172"/>
          </a:xfrm>
        </p:spPr>
        <p:txBody>
          <a:bodyPr>
            <a:norm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3365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5" y="349251"/>
            <a:ext cx="7886700" cy="69603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45388"/>
              </p:ext>
            </p:extLst>
          </p:nvPr>
        </p:nvGraphicFramePr>
        <p:xfrm>
          <a:off x="450377" y="1045287"/>
          <a:ext cx="8235573" cy="512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5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Paper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Artificial Neural Network Model for Neonatal Disease Diagnosis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Roy Chowdhury,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Mridula Chatterjee,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R.K. Samanta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-Layered Perceptron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94 attributes(which is a great number) to train the NN which gives a lesser accuracy of 75%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3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Data Mining Classification Methods in Cardiovascular Disease Prediction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Kumari, 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Sunila Godara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Tree,</a:t>
                      </a:r>
                    </a:p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closer to 80 % which could be improved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System for Heart Disease Diagnosis using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Guru,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 Dahiya,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Rajpal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 instances were used to train neural network which tends to be less effective.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83314" y="6332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9512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613681"/>
            <a:ext cx="7512619" cy="26773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estimated that 12 million deaths occur worldwide, where heart disease is the major cause of deaths.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health related data being generated every day which is difficult to be analyzed.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and cost is required to detect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789" y="5122484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build a Heart Disease prediction system to overcome the shortcomings of the prior Heart Disease detection techniques.”</a:t>
            </a:r>
          </a:p>
        </p:txBody>
      </p:sp>
    </p:spTree>
    <p:extLst>
      <p:ext uri="{BB962C8B-B14F-4D97-AF65-F5344CB8AC3E}">
        <p14:creationId xmlns:p14="http://schemas.microsoft.com/office/powerpoint/2010/main" val="429293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866732"/>
            <a:ext cx="7512619" cy="3412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dataset for Heart Disease prediction.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attributes from the total number of attributes.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 according to the nature of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 the algorithms accuracy.</a:t>
            </a:r>
          </a:p>
        </p:txBody>
      </p:sp>
    </p:spTree>
    <p:extLst>
      <p:ext uri="{BB962C8B-B14F-4D97-AF65-F5344CB8AC3E}">
        <p14:creationId xmlns:p14="http://schemas.microsoft.com/office/powerpoint/2010/main" val="309906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02"/>
            <a:ext cx="7886700" cy="1325563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32" y="1540565"/>
            <a:ext cx="6753935" cy="423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(using sklearn library of python):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Techniques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39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418421"/>
            <a:ext cx="7886700" cy="724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09945" y="5683579"/>
            <a:ext cx="37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Flow Chart of implementation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8282" y="1412673"/>
            <a:ext cx="6164403" cy="3974414"/>
            <a:chOff x="2054637" y="842276"/>
            <a:chExt cx="8219204" cy="5299217"/>
          </a:xfrm>
        </p:grpSpPr>
        <p:grpSp>
          <p:nvGrpSpPr>
            <p:cNvPr id="54" name="Group 53"/>
            <p:cNvGrpSpPr/>
            <p:nvPr/>
          </p:nvGrpSpPr>
          <p:grpSpPr>
            <a:xfrm>
              <a:off x="2054637" y="842276"/>
              <a:ext cx="8219204" cy="5299217"/>
              <a:chOff x="2567073" y="1070379"/>
              <a:chExt cx="8219204" cy="556243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dataset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19" name="Straight Arrow Connector 18"/>
              <p:cNvCxnSpPr>
                <a:stCxn id="4" idx="4"/>
                <a:endCxn id="5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stCxn id="5" idx="2"/>
                <a:endCxn id="7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/>
              <p:cNvCxnSpPr>
                <a:stCxn id="7" idx="2"/>
                <a:endCxn id="8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/>
              <p:cNvCxnSpPr>
                <a:stCxn id="8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Arrow Connector 34"/>
              <p:cNvCxnSpPr>
                <a:endCxn id="13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>
                <a:stCxn id="13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/>
              <p:cNvCxnSpPr>
                <a:stCxn id="14" idx="2"/>
                <a:endCxn id="15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916332" y="5051729"/>
              <a:ext cx="1575645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1" dirty="0"/>
                <a:t>If 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9302" y="4464497"/>
            <a:ext cx="41107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3739" y="4464497"/>
            <a:ext cx="38824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663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(steps):-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464"/>
            <a:ext cx="7886700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dataset.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dataset for different type of machine learning algorithm.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supervised :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6.1.  Create training set and testing set using 10-fold cross-validation.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6.2.  Apply supervised learning algorithm.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6.3   Do testing using the test set.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6.4.  Show the accuracy.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Stop</a:t>
            </a:r>
          </a:p>
        </p:txBody>
      </p:sp>
    </p:spTree>
    <p:extLst>
      <p:ext uri="{BB962C8B-B14F-4D97-AF65-F5344CB8AC3E}">
        <p14:creationId xmlns:p14="http://schemas.microsoft.com/office/powerpoint/2010/main" val="239664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46665" y="5363117"/>
            <a:ext cx="46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Block diagram of 10-fold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2" y="1861131"/>
            <a:ext cx="6549610" cy="3188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2632" y="641444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 :</a:t>
            </a:r>
          </a:p>
        </p:txBody>
      </p:sp>
    </p:spTree>
    <p:extLst>
      <p:ext uri="{BB962C8B-B14F-4D97-AF65-F5344CB8AC3E}">
        <p14:creationId xmlns:p14="http://schemas.microsoft.com/office/powerpoint/2010/main" val="228664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2396</TotalTime>
  <Words>1211</Words>
  <Application>Microsoft Office PowerPoint</Application>
  <PresentationFormat>On-screen Show (4:3)</PresentationFormat>
  <Paragraphs>200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TABLE OF CONTENTS:</vt:lpstr>
      <vt:lpstr>ABSTRACT:</vt:lpstr>
      <vt:lpstr>LITERATURE SURVEY:</vt:lpstr>
      <vt:lpstr>PROBLEM DEFINITION:</vt:lpstr>
      <vt:lpstr>SOLUTION STRATEGY:</vt:lpstr>
      <vt:lpstr>METHODOLOGY:</vt:lpstr>
      <vt:lpstr>IMPLEMENTATION:</vt:lpstr>
      <vt:lpstr>IMPLEMENTATION DETAILS (steps):-</vt:lpstr>
      <vt:lpstr>PowerPoint Presentation</vt:lpstr>
      <vt:lpstr>10-FOLD CROSS VALIDATION:</vt:lpstr>
      <vt:lpstr>ATTRIBUTES USED:</vt:lpstr>
      <vt:lpstr>PowerPoint Presentation</vt:lpstr>
      <vt:lpstr>RESULTS</vt:lpstr>
      <vt:lpstr>LINEAR DEPENDENCY:</vt:lpstr>
      <vt:lpstr>LINEAR DEPENDENCY:</vt:lpstr>
      <vt:lpstr>DECISION TREE:</vt:lpstr>
      <vt:lpstr>RANDOM FOREST:</vt:lpstr>
      <vt:lpstr>COMPARISON:</vt:lpstr>
      <vt:lpstr>CONCLUSION: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</dc:title>
  <dc:creator>lenovo</dc:creator>
  <cp:lastModifiedBy>yugeshverma32@Outlook.com</cp:lastModifiedBy>
  <cp:revision>384</cp:revision>
  <dcterms:created xsi:type="dcterms:W3CDTF">2015-12-06T04:20:06Z</dcterms:created>
  <dcterms:modified xsi:type="dcterms:W3CDTF">2021-03-07T05:57:40Z</dcterms:modified>
</cp:coreProperties>
</file>