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50" d="100"/>
          <a:sy n="50" d="100"/>
        </p:scale>
        <p:origin x="-222" y="-35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03-Mar-20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48109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 xmlns:a16="http://schemas.microsoft.com/office/drawing/2014/main" id="{CE39118B-B3AD-4BD4-BA22-DEFF4E76CE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03-Mar-20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6918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03-Mar-20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047370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03-Mar-20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928002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03-Mar-20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42504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03-Mar-20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89786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 xmlns:a16="http://schemas.microsoft.com/office/drawing/2014/main" id="{7E87C569-D426-4615-ADA7-B370EA98340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 xmlns:a16="http://schemas.microsoft.com/office/drawing/2014/main" id="{7B353ED4-7AD0-46C9-88ED-1A16B1433AF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 xmlns:a16="http://schemas.microsoft.com/office/drawing/2014/main" id="{F561D985-AD57-459A-B3A6-EBF29603976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03-Mar-20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05788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03-Mar-20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57268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03-Mar-20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03418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03-Mar-20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05066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03-Mar-20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14124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03-Mar-20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8998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 xmlns:a16="http://schemas.microsoft.com/office/drawing/2014/main" id="{37B721FF-D609-4D98-9D19-CF75AA8A54F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 xmlns:a16="http://schemas.microsoft.com/office/drawing/2014/main" id="{073936BD-C868-433F-8E84-D6DD8E640E3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pPr/>
              <a:t>03-Mar-20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51265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03-Mar-20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13506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03-Mar-20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76353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03-Mar-20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66003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 xmlns:a16="http://schemas.microsoft.com/office/drawing/2014/main" id="{4D06E496-ACBA-4063-B4A1-C5C484EE5A7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03-Mar-20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256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03-Mar-20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5167838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74" r:id="rId12"/>
    <p:sldLayoutId id="2147483669" r:id="rId13"/>
    <p:sldLayoutId id="2147483670" r:id="rId14"/>
    <p:sldLayoutId id="2147483671" r:id="rId15"/>
    <p:sldLayoutId id="2147483672" r:id="rId16"/>
    <p:sldLayoutId id="2147483673"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A17ACBB-2AA9-40A2-BFE0-301A6FFE9B9C}"/>
              </a:ext>
            </a:extLst>
          </p:cNvPr>
          <p:cNvPicPr>
            <a:picLocks noChangeAspect="1"/>
          </p:cNvPicPr>
          <p:nvPr/>
        </p:nvPicPr>
        <p:blipFill rotWithShape="1">
          <a:blip r:embed="rId2"/>
          <a:srcRect b="7025"/>
          <a:stretch/>
        </p:blipFill>
        <p:spPr>
          <a:xfrm>
            <a:off x="20" y="-5144"/>
            <a:ext cx="12191980" cy="6857990"/>
          </a:xfrm>
          <a:prstGeom prst="rect">
            <a:avLst/>
          </a:prstGeom>
        </p:spPr>
      </p:pic>
      <p:sp useBgFill="1">
        <p:nvSpPr>
          <p:cNvPr id="9" name="Freeform 5">
            <a:extLst>
              <a:ext uri="{FF2B5EF4-FFF2-40B4-BE49-F238E27FC236}">
                <a16:creationId xmlns="" xmlns:a16="http://schemas.microsoft.com/office/drawing/2014/main" id="{608EAA06-5488-416B-B2B2-E552130110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 xmlns:a16="http://schemas.microsoft.com/office/drawing/2014/main" id="{633EC673-8E50-4B3A-95BD-EFFB7E0991DB}"/>
              </a:ext>
            </a:extLst>
          </p:cNvPr>
          <p:cNvSpPr>
            <a:spLocks noGrp="1"/>
          </p:cNvSpPr>
          <p:nvPr>
            <p:ph type="ctrTitle"/>
          </p:nvPr>
        </p:nvSpPr>
        <p:spPr>
          <a:xfrm>
            <a:off x="4657347" y="2862643"/>
            <a:ext cx="7203219" cy="1132713"/>
          </a:xfrm>
        </p:spPr>
        <p:txBody>
          <a:bodyPr>
            <a:normAutofit fontScale="90000"/>
          </a:bodyPr>
          <a:lstStyle/>
          <a:p>
            <a:pPr algn="l"/>
            <a:endParaRPr lang="en-IN" sz="4400" dirty="0"/>
          </a:p>
          <a:p>
            <a:r>
              <a:rPr lang="en-US" dirty="0">
                <a:solidFill>
                  <a:schemeClr val="bg1">
                    <a:lumMod val="95000"/>
                    <a:lumOff val="5000"/>
                  </a:schemeClr>
                </a:solidFill>
              </a:rPr>
              <a:t>File Version Control System</a:t>
            </a:r>
            <a:endParaRPr lang="en-IN" dirty="0">
              <a:solidFill>
                <a:schemeClr val="bg1">
                  <a:lumMod val="95000"/>
                  <a:lumOff val="5000"/>
                </a:schemeClr>
              </a:solidFill>
            </a:endParaRPr>
          </a:p>
        </p:txBody>
      </p:sp>
      <p:sp>
        <p:nvSpPr>
          <p:cNvPr id="3" name="Subtitle 2">
            <a:extLst>
              <a:ext uri="{FF2B5EF4-FFF2-40B4-BE49-F238E27FC236}">
                <a16:creationId xmlns="" xmlns:a16="http://schemas.microsoft.com/office/drawing/2014/main" id="{3DACD02F-A906-4DF4-A76D-40D2C345E078}"/>
              </a:ext>
            </a:extLst>
          </p:cNvPr>
          <p:cNvSpPr>
            <a:spLocks noGrp="1"/>
          </p:cNvSpPr>
          <p:nvPr>
            <p:ph type="subTitle" idx="1"/>
          </p:nvPr>
        </p:nvSpPr>
        <p:spPr>
          <a:xfrm>
            <a:off x="4657347" y="4139269"/>
            <a:ext cx="3634397" cy="1506929"/>
          </a:xfrm>
        </p:spPr>
        <p:txBody>
          <a:bodyPr>
            <a:normAutofit fontScale="32500" lnSpcReduction="20000"/>
          </a:bodyPr>
          <a:lstStyle/>
          <a:p>
            <a:pPr algn="l"/>
            <a:r>
              <a:rPr lang="en-US" sz="4800" dirty="0">
                <a:solidFill>
                  <a:schemeClr val="accent1">
                    <a:lumMod val="75000"/>
                  </a:schemeClr>
                </a:solidFill>
                <a:latin typeface="Arial Black" panose="020B0A04020102020204" pitchFamily="34" charset="0"/>
              </a:rPr>
              <a:t>17RJ1A05G1- P. Sai Prabhas</a:t>
            </a:r>
          </a:p>
          <a:p>
            <a:pPr algn="l"/>
            <a:r>
              <a:rPr lang="en-US" sz="4800" dirty="0">
                <a:solidFill>
                  <a:schemeClr val="accent1">
                    <a:lumMod val="75000"/>
                  </a:schemeClr>
                </a:solidFill>
                <a:latin typeface="Arial Black" panose="020B0A04020102020204" pitchFamily="34" charset="0"/>
              </a:rPr>
              <a:t>17B81A05B7- P. Mukesh                     </a:t>
            </a:r>
          </a:p>
          <a:p>
            <a:pPr algn="l"/>
            <a:r>
              <a:rPr lang="en-US" sz="4800" dirty="0">
                <a:solidFill>
                  <a:schemeClr val="accent1">
                    <a:lumMod val="75000"/>
                  </a:schemeClr>
                </a:solidFill>
                <a:latin typeface="Arial Black" panose="020B0A04020102020204" pitchFamily="34" charset="0"/>
              </a:rPr>
              <a:t>17B81A0586-  Karthik</a:t>
            </a:r>
            <a:r>
              <a:rPr lang="en-US" sz="2900" dirty="0">
                <a:solidFill>
                  <a:schemeClr val="accent1">
                    <a:lumMod val="75000"/>
                  </a:schemeClr>
                </a:solidFill>
                <a:latin typeface="Arial Black" panose="020B0A04020102020204" pitchFamily="34" charset="0"/>
              </a:rPr>
              <a:t>          </a:t>
            </a:r>
            <a:r>
              <a:rPr lang="en-US" sz="2900" dirty="0">
                <a:solidFill>
                  <a:srgbClr val="82A6BC"/>
                </a:solidFill>
                <a:latin typeface="Arial Black" panose="020B0A04020102020204" pitchFamily="34" charset="0"/>
              </a:rPr>
              <a:t>			</a:t>
            </a:r>
          </a:p>
          <a:p>
            <a:pPr algn="l"/>
            <a:endParaRPr lang="en-IN" sz="1800" dirty="0">
              <a:solidFill>
                <a:srgbClr val="82A6BC"/>
              </a:solidFill>
              <a:latin typeface="Arial Black" panose="020B0A04020102020204" pitchFamily="34" charset="0"/>
            </a:endParaRPr>
          </a:p>
        </p:txBody>
      </p:sp>
      <p:sp>
        <p:nvSpPr>
          <p:cNvPr id="7" name="TextBox 6">
            <a:extLst>
              <a:ext uri="{FF2B5EF4-FFF2-40B4-BE49-F238E27FC236}">
                <a16:creationId xmlns="" xmlns:a16="http://schemas.microsoft.com/office/drawing/2014/main" id="{BBC08E72-41F4-4694-B47C-F78B5CF988E6}"/>
              </a:ext>
            </a:extLst>
          </p:cNvPr>
          <p:cNvSpPr txBox="1"/>
          <p:nvPr/>
        </p:nvSpPr>
        <p:spPr>
          <a:xfrm>
            <a:off x="9163051" y="4000500"/>
            <a:ext cx="2686050" cy="1077218"/>
          </a:xfrm>
          <a:prstGeom prst="rect">
            <a:avLst/>
          </a:prstGeom>
          <a:noFill/>
          <a:ln>
            <a:solidFill>
              <a:schemeClr val="tx1"/>
            </a:solidFill>
          </a:ln>
        </p:spPr>
        <p:txBody>
          <a:bodyPr wrap="square" rtlCol="0">
            <a:spAutoFit/>
          </a:bodyPr>
          <a:lstStyle/>
          <a:p>
            <a:r>
              <a:rPr lang="en-US" sz="2400" dirty="0">
                <a:solidFill>
                  <a:schemeClr val="bg1">
                    <a:lumMod val="95000"/>
                    <a:lumOff val="5000"/>
                  </a:schemeClr>
                </a:solidFill>
              </a:rPr>
              <a:t> </a:t>
            </a:r>
            <a:r>
              <a:rPr lang="en-US" sz="2400" dirty="0">
                <a:solidFill>
                  <a:schemeClr val="bg1"/>
                </a:solidFill>
              </a:rPr>
              <a:t>Supervisor</a:t>
            </a:r>
          </a:p>
          <a:p>
            <a:r>
              <a:rPr lang="en-US" sz="2000" dirty="0">
                <a:solidFill>
                  <a:schemeClr val="bg1"/>
                </a:solidFill>
              </a:rPr>
              <a:t> </a:t>
            </a:r>
            <a:r>
              <a:rPr lang="en-US" sz="2000" dirty="0" smtClean="0">
                <a:solidFill>
                  <a:schemeClr val="bg1"/>
                </a:solidFill>
              </a:rPr>
              <a:t>Mr. U.Jhashuva</a:t>
            </a:r>
            <a:endParaRPr lang="en-US" sz="2000" dirty="0">
              <a:solidFill>
                <a:schemeClr val="bg1"/>
              </a:solidFill>
            </a:endParaRPr>
          </a:p>
          <a:p>
            <a:r>
              <a:rPr lang="en-US" sz="2000" dirty="0">
                <a:solidFill>
                  <a:schemeClr val="bg1"/>
                </a:solidFill>
              </a:rPr>
              <a:t> Asst. professor</a:t>
            </a:r>
            <a:endParaRPr lang="en-IN" sz="2000" dirty="0">
              <a:solidFill>
                <a:schemeClr val="bg1"/>
              </a:solidFill>
            </a:endParaRPr>
          </a:p>
        </p:txBody>
      </p:sp>
    </p:spTree>
    <p:extLst>
      <p:ext uri="{BB962C8B-B14F-4D97-AF65-F5344CB8AC3E}">
        <p14:creationId xmlns="" xmlns:p14="http://schemas.microsoft.com/office/powerpoint/2010/main" val="52181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itchFamily="18" charset="0"/>
                <a:cs typeface="Times New Roman" pitchFamily="18" charset="0"/>
              </a:rPr>
              <a:t>References</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195" y="2781300"/>
            <a:ext cx="10353762" cy="1257300"/>
          </a:xfrm>
        </p:spPr>
        <p:txBody>
          <a:bodyPr/>
          <a:lstStyle/>
          <a:p>
            <a:r>
              <a:rPr lang="en-US" dirty="0" smtClean="0">
                <a:solidFill>
                  <a:schemeClr val="bg1"/>
                </a:solidFill>
                <a:latin typeface="Times New Roman" pitchFamily="18" charset="0"/>
                <a:cs typeface="Times New Roman" pitchFamily="18" charset="0"/>
              </a:rPr>
              <a:t>THANK YOU</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332895" y="2171700"/>
            <a:ext cx="10353762" cy="3714749"/>
          </a:xfrm>
        </p:spPr>
        <p:txBody>
          <a:bodyPr>
            <a:normAutofit/>
          </a:bodyPr>
          <a:lstStyle/>
          <a:p>
            <a:pPr>
              <a:buNone/>
            </a:pPr>
            <a:endParaRPr lang="en-US" sz="6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DB2649-217A-45F4-99AB-1CFAE6D4A79B}"/>
              </a:ext>
            </a:extLst>
          </p:cNvPr>
          <p:cNvSpPr>
            <a:spLocks noGrp="1"/>
          </p:cNvSpPr>
          <p:nvPr>
            <p:ph type="title"/>
          </p:nvPr>
        </p:nvSpPr>
        <p:spPr/>
        <p:txBody>
          <a:bodyPr/>
          <a:lstStyle/>
          <a:p>
            <a:r>
              <a:rPr lang="en-US" dirty="0">
                <a:solidFill>
                  <a:schemeClr val="bg1"/>
                </a:solidFill>
              </a:rPr>
              <a:t>Contents</a:t>
            </a:r>
            <a:endParaRPr lang="en-IN" dirty="0">
              <a:solidFill>
                <a:schemeClr val="bg1"/>
              </a:solidFill>
            </a:endParaRPr>
          </a:p>
        </p:txBody>
      </p:sp>
      <p:sp>
        <p:nvSpPr>
          <p:cNvPr id="3" name="Content Placeholder 2">
            <a:extLst>
              <a:ext uri="{FF2B5EF4-FFF2-40B4-BE49-F238E27FC236}">
                <a16:creationId xmlns="" xmlns:a16="http://schemas.microsoft.com/office/drawing/2014/main" id="{02B123E2-E42B-4948-972E-2224E3386FFC}"/>
              </a:ext>
            </a:extLst>
          </p:cNvPr>
          <p:cNvSpPr>
            <a:spLocks noGrp="1"/>
          </p:cNvSpPr>
          <p:nvPr>
            <p:ph idx="1"/>
          </p:nvPr>
        </p:nvSpPr>
        <p:spPr/>
        <p:txBody>
          <a:bodyPr/>
          <a:lstStyle/>
          <a:p>
            <a:r>
              <a:rPr lang="en-US" sz="2800" dirty="0">
                <a:solidFill>
                  <a:schemeClr val="bg1"/>
                </a:solidFill>
                <a:latin typeface="Times New Roman" pitchFamily="18" charset="0"/>
                <a:cs typeface="Times New Roman" pitchFamily="18" charset="0"/>
              </a:rPr>
              <a:t>Abstract</a:t>
            </a:r>
            <a:endParaRPr lang="en-IN" sz="2800" dirty="0">
              <a:solidFill>
                <a:schemeClr val="bg1"/>
              </a:solidFill>
              <a:latin typeface="Times New Roman" pitchFamily="18" charset="0"/>
              <a:cs typeface="Times New Roman" pitchFamily="18" charset="0"/>
            </a:endParaRPr>
          </a:p>
          <a:p>
            <a:r>
              <a:rPr lang="en-IN" sz="2800" dirty="0">
                <a:solidFill>
                  <a:schemeClr val="bg1"/>
                </a:solidFill>
                <a:latin typeface="Times New Roman" pitchFamily="18" charset="0"/>
                <a:cs typeface="Times New Roman" pitchFamily="18" charset="0"/>
              </a:rPr>
              <a:t>Introduction</a:t>
            </a:r>
          </a:p>
          <a:p>
            <a:r>
              <a:rPr lang="en-IN" sz="2800" dirty="0">
                <a:solidFill>
                  <a:schemeClr val="bg1"/>
                </a:solidFill>
                <a:latin typeface="Times New Roman" pitchFamily="18" charset="0"/>
                <a:cs typeface="Times New Roman" pitchFamily="18" charset="0"/>
              </a:rPr>
              <a:t>Existing System</a:t>
            </a:r>
          </a:p>
          <a:p>
            <a:r>
              <a:rPr lang="en-IN" sz="2800" dirty="0">
                <a:solidFill>
                  <a:schemeClr val="bg1"/>
                </a:solidFill>
                <a:latin typeface="Times New Roman" pitchFamily="18" charset="0"/>
                <a:cs typeface="Times New Roman" pitchFamily="18" charset="0"/>
              </a:rPr>
              <a:t>Proposed System</a:t>
            </a:r>
          </a:p>
          <a:p>
            <a:r>
              <a:rPr lang="en-IN" sz="2800" dirty="0">
                <a:solidFill>
                  <a:schemeClr val="bg1"/>
                </a:solidFill>
                <a:latin typeface="Times New Roman" pitchFamily="18" charset="0"/>
                <a:cs typeface="Times New Roman" pitchFamily="18" charset="0"/>
              </a:rPr>
              <a:t>Hardware and Software </a:t>
            </a:r>
            <a:r>
              <a:rPr lang="en-IN" sz="2800" dirty="0" smtClean="0">
                <a:solidFill>
                  <a:schemeClr val="bg1"/>
                </a:solidFill>
                <a:latin typeface="Times New Roman" pitchFamily="18" charset="0"/>
                <a:cs typeface="Times New Roman" pitchFamily="18" charset="0"/>
              </a:rPr>
              <a:t>Requirements</a:t>
            </a:r>
          </a:p>
          <a:p>
            <a:r>
              <a:rPr lang="en-IN" sz="2800" dirty="0" smtClean="0">
                <a:solidFill>
                  <a:schemeClr val="bg1"/>
                </a:solidFill>
                <a:latin typeface="Times New Roman" pitchFamily="18" charset="0"/>
                <a:cs typeface="Times New Roman" pitchFamily="18" charset="0"/>
              </a:rPr>
              <a:t>References</a:t>
            </a:r>
          </a:p>
        </p:txBody>
      </p:sp>
    </p:spTree>
    <p:extLst>
      <p:ext uri="{BB962C8B-B14F-4D97-AF65-F5344CB8AC3E}">
        <p14:creationId xmlns="" xmlns:p14="http://schemas.microsoft.com/office/powerpoint/2010/main" val="1609529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CB9B7D-F889-493D-8969-7367519660A3}"/>
              </a:ext>
            </a:extLst>
          </p:cNvPr>
          <p:cNvSpPr>
            <a:spLocks noGrp="1"/>
          </p:cNvSpPr>
          <p:nvPr>
            <p:ph type="title"/>
          </p:nvPr>
        </p:nvSpPr>
        <p:spPr/>
        <p:txBody>
          <a:bodyPr/>
          <a:lstStyle/>
          <a:p>
            <a:r>
              <a:rPr lang="en-US" dirty="0">
                <a:solidFill>
                  <a:schemeClr val="bg1"/>
                </a:solidFill>
              </a:rPr>
              <a:t>Abstract</a:t>
            </a:r>
            <a:endParaRPr lang="en-IN" dirty="0">
              <a:solidFill>
                <a:schemeClr val="bg1"/>
              </a:solidFill>
            </a:endParaRPr>
          </a:p>
        </p:txBody>
      </p:sp>
      <p:sp>
        <p:nvSpPr>
          <p:cNvPr id="3" name="Content Placeholder 2">
            <a:extLst>
              <a:ext uri="{FF2B5EF4-FFF2-40B4-BE49-F238E27FC236}">
                <a16:creationId xmlns="" xmlns:a16="http://schemas.microsoft.com/office/drawing/2014/main" id="{DFD2647F-07F9-476A-8F06-54F7E10B3DA5}"/>
              </a:ext>
            </a:extLst>
          </p:cNvPr>
          <p:cNvSpPr>
            <a:spLocks noGrp="1"/>
          </p:cNvSpPr>
          <p:nvPr>
            <p:ph idx="1"/>
          </p:nvPr>
        </p:nvSpPr>
        <p:spPr>
          <a:xfrm>
            <a:off x="913795" y="2076450"/>
            <a:ext cx="10649556" cy="3638550"/>
          </a:xfrm>
          <a:noFill/>
          <a:ln>
            <a:noFill/>
          </a:ln>
        </p:spPr>
        <p:txBody>
          <a:bodyPr>
            <a:normAutofit fontScale="25000" lnSpcReduction="20000"/>
          </a:bodyPr>
          <a:lstStyle/>
          <a:p>
            <a:r>
              <a:rPr lang="en-US" sz="11200" dirty="0" smtClean="0">
                <a:solidFill>
                  <a:schemeClr val="bg1"/>
                </a:solidFill>
                <a:latin typeface="Times New Roman" pitchFamily="18" charset="0"/>
                <a:cs typeface="Times New Roman" pitchFamily="18" charset="0"/>
              </a:rPr>
              <a:t> The purpose of this study is to provide a version control to the file upload and download system. Here, File version control system is a web-application which deals with having a backup of pre-existing files along with new files uploaded to the server.</a:t>
            </a:r>
          </a:p>
          <a:p>
            <a:r>
              <a:rPr lang="en-US" sz="11200" dirty="0" smtClean="0">
                <a:solidFill>
                  <a:schemeClr val="bg1"/>
                </a:solidFill>
                <a:latin typeface="Times New Roman" pitchFamily="18" charset="0"/>
                <a:cs typeface="Times New Roman" pitchFamily="18" charset="0"/>
              </a:rPr>
              <a:t>This application enables server to store files with same name as different versions of that file. It also stores the details of Uploader such as Uploader name, IP address and Upload time. This application also enables users to download files existing on the server to the local system.</a:t>
            </a:r>
          </a:p>
          <a:p>
            <a:pPr marL="36900" indent="0">
              <a:buNone/>
            </a:pPr>
            <a:endParaRPr lang="en-US" sz="7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49125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8545" y="609600"/>
            <a:ext cx="10353762" cy="1257300"/>
          </a:xfrm>
        </p:spPr>
        <p:txBody>
          <a:bodyPr/>
          <a:lstStyle/>
          <a:p>
            <a:r>
              <a:rPr lang="en-US" dirty="0" smtClean="0">
                <a:solidFill>
                  <a:schemeClr val="bg1">
                    <a:lumMod val="95000"/>
                    <a:lumOff val="5000"/>
                  </a:schemeClr>
                </a:solidFill>
              </a:rPr>
              <a:t>Introduction</a:t>
            </a:r>
            <a:endParaRPr lang="en-US" dirty="0">
              <a:solidFill>
                <a:schemeClr val="bg1">
                  <a:lumMod val="95000"/>
                  <a:lumOff val="5000"/>
                </a:schemeClr>
              </a:solidFill>
            </a:endParaRPr>
          </a:p>
        </p:txBody>
      </p:sp>
      <p:sp>
        <p:nvSpPr>
          <p:cNvPr id="3" name="Content Placeholder 2"/>
          <p:cNvSpPr>
            <a:spLocks noGrp="1"/>
          </p:cNvSpPr>
          <p:nvPr>
            <p:ph idx="1"/>
          </p:nvPr>
        </p:nvSpPr>
        <p:spPr>
          <a:xfrm>
            <a:off x="913794" y="2076450"/>
            <a:ext cx="10954355" cy="4362450"/>
          </a:xfrm>
        </p:spPr>
        <p:txBody>
          <a:bodyPr>
            <a:normAutofit/>
          </a:bodyPr>
          <a:lstStyle/>
          <a:p>
            <a:r>
              <a:rPr lang="en-US" sz="2800" dirty="0" smtClean="0">
                <a:solidFill>
                  <a:schemeClr val="bg1"/>
                </a:solidFill>
                <a:effectLst/>
                <a:latin typeface="Times New Roman" pitchFamily="18" charset="0"/>
                <a:cs typeface="Times New Roman" pitchFamily="18" charset="0"/>
              </a:rPr>
              <a:t>Today, one of the most important problem faced by everyone regard to file upload system is version control. Everyone can upload their file from anywhere and access them form anywhere but the problem comes when we have  a newer version of the file we uploaded.</a:t>
            </a:r>
          </a:p>
          <a:p>
            <a:r>
              <a:rPr lang="en-US" sz="2800" dirty="0" smtClean="0">
                <a:solidFill>
                  <a:schemeClr val="bg1"/>
                </a:solidFill>
                <a:effectLst/>
                <a:latin typeface="Times New Roman" pitchFamily="18" charset="0"/>
                <a:cs typeface="Times New Roman" pitchFamily="18" charset="0"/>
              </a:rPr>
              <a:t>If we upload a file with a filename and…….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8545" y="742950"/>
            <a:ext cx="10353762" cy="1257300"/>
          </a:xfrm>
        </p:spPr>
        <p:txBody>
          <a:bodyPr/>
          <a:lstStyle/>
          <a:p>
            <a:r>
              <a:rPr lang="en-US" dirty="0" smtClean="0">
                <a:solidFill>
                  <a:schemeClr val="bg1"/>
                </a:solidFill>
              </a:rPr>
              <a:t>Existing System</a:t>
            </a:r>
            <a:endParaRPr lang="en-US" dirty="0">
              <a:solidFill>
                <a:schemeClr val="bg1"/>
              </a:solidFill>
            </a:endParaRPr>
          </a:p>
        </p:txBody>
      </p:sp>
      <p:sp>
        <p:nvSpPr>
          <p:cNvPr id="3" name="Content Placeholder 2"/>
          <p:cNvSpPr>
            <a:spLocks noGrp="1"/>
          </p:cNvSpPr>
          <p:nvPr>
            <p:ph idx="1"/>
          </p:nvPr>
        </p:nvSpPr>
        <p:spPr>
          <a:xfrm>
            <a:off x="856644" y="2019300"/>
            <a:ext cx="10897205" cy="3714749"/>
          </a:xfrm>
        </p:spPr>
        <p:txBody>
          <a:bodyPr>
            <a:normAutofit/>
          </a:bodyPr>
          <a:lstStyle/>
          <a:p>
            <a:r>
              <a:rPr lang="en-US" sz="2800" dirty="0" smtClean="0">
                <a:solidFill>
                  <a:schemeClr val="bg1"/>
                </a:solidFill>
                <a:latin typeface="Times New Roman" pitchFamily="18" charset="0"/>
                <a:cs typeface="Times New Roman" pitchFamily="18" charset="0"/>
              </a:rPr>
              <a:t>web-applications such as</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itchFamily="18" charset="0"/>
                <a:cs typeface="Times New Roman" pitchFamily="18" charset="0"/>
              </a:rPr>
              <a:t>Proposed System</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solidFill>
                  <a:schemeClr val="bg1"/>
                </a:solidFill>
                <a:latin typeface="Times New Roman" pitchFamily="18" charset="0"/>
                <a:cs typeface="Times New Roman" pitchFamily="18" charset="0"/>
              </a:rPr>
              <a:t>This web-application stores the files uploaded by everyone.  It doesn’t require any  login validation. It just takes the uploader name as input along with the file.</a:t>
            </a:r>
          </a:p>
          <a:p>
            <a:r>
              <a:rPr lang="en-US" sz="2800" dirty="0" smtClean="0">
                <a:solidFill>
                  <a:schemeClr val="bg1"/>
                </a:solidFill>
                <a:latin typeface="Times New Roman" pitchFamily="18" charset="0"/>
                <a:cs typeface="Times New Roman" pitchFamily="18" charset="0"/>
              </a:rPr>
              <a:t>The main process starts here the filename is checked with the existing filenames if filename matches, it creates a new version of it else the file is uploaded directly.</a:t>
            </a:r>
          </a:p>
          <a:p>
            <a:r>
              <a:rPr lang="en-US" sz="2800" dirty="0" smtClean="0">
                <a:solidFill>
                  <a:schemeClr val="bg1"/>
                </a:solidFill>
                <a:latin typeface="Times New Roman" pitchFamily="18" charset="0"/>
                <a:cs typeface="Times New Roman" pitchFamily="18" charset="0"/>
              </a:rPr>
              <a:t>We store all the files in our server and anyone can access it.</a:t>
            </a:r>
          </a:p>
          <a:p>
            <a:endParaRPr lang="en-US" sz="2800" dirty="0" smtClean="0">
              <a:solidFill>
                <a:schemeClr val="bg1"/>
              </a:solidFill>
              <a:latin typeface="Times New Roman" pitchFamily="18" charset="0"/>
              <a:cs typeface="Times New Roman" pitchFamily="18" charset="0"/>
            </a:endParaRPr>
          </a:p>
          <a:p>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itchFamily="18" charset="0"/>
                <a:cs typeface="Times New Roman" pitchFamily="18" charset="0"/>
              </a:rPr>
              <a:t>Proposed System(cont.)</a:t>
            </a:r>
            <a:endParaRPr lang="en-US" dirty="0">
              <a:solidFill>
                <a:schemeClr val="bg1"/>
              </a:solidFill>
              <a:latin typeface="Times New Roman" pitchFamily="18" charset="0"/>
              <a:cs typeface="Times New Roman" pitchFamily="18" charset="0"/>
            </a:endParaRPr>
          </a:p>
        </p:txBody>
      </p:sp>
      <p:sp>
        <p:nvSpPr>
          <p:cNvPr id="5" name="Content Placeholder 4"/>
          <p:cNvSpPr>
            <a:spLocks noGrp="1"/>
          </p:cNvSpPr>
          <p:nvPr>
            <p:ph idx="1"/>
          </p:nvPr>
        </p:nvSpPr>
        <p:spPr>
          <a:xfrm>
            <a:off x="913795" y="2076451"/>
            <a:ext cx="10353762" cy="1181100"/>
          </a:xfrm>
        </p:spPr>
        <p:txBody>
          <a:bodyPr>
            <a:normAutofit/>
          </a:bodyPr>
          <a:lstStyle/>
          <a:p>
            <a:r>
              <a:rPr lang="en-US" sz="2800" dirty="0" smtClean="0">
                <a:solidFill>
                  <a:schemeClr val="bg1"/>
                </a:solidFill>
                <a:latin typeface="Times New Roman" pitchFamily="18" charset="0"/>
                <a:cs typeface="Times New Roman" pitchFamily="18" charset="0"/>
              </a:rPr>
              <a:t>The display page has the table as below with the links to download the files</a:t>
            </a:r>
          </a:p>
          <a:p>
            <a:endParaRPr lang="en-US" sz="2800" dirty="0">
              <a:solidFill>
                <a:schemeClr val="bg1"/>
              </a:solidFill>
            </a:endParaRPr>
          </a:p>
        </p:txBody>
      </p:sp>
      <p:graphicFrame>
        <p:nvGraphicFramePr>
          <p:cNvPr id="6" name="Table 5"/>
          <p:cNvGraphicFramePr>
            <a:graphicFrameLocks noGrp="1"/>
          </p:cNvGraphicFramePr>
          <p:nvPr/>
        </p:nvGraphicFramePr>
        <p:xfrm>
          <a:off x="1352550" y="3481916"/>
          <a:ext cx="10363200" cy="2709335"/>
        </p:xfrm>
        <a:graphic>
          <a:graphicData uri="http://schemas.openxmlformats.org/drawingml/2006/table">
            <a:tbl>
              <a:tblPr firstRow="1" bandRow="1">
                <a:tableStyleId>{5C22544A-7EE6-4342-B048-85BDC9FD1C3A}</a:tableStyleId>
              </a:tblPr>
              <a:tblGrid>
                <a:gridCol w="2590800"/>
                <a:gridCol w="2590800"/>
                <a:gridCol w="2590800"/>
                <a:gridCol w="2590800"/>
              </a:tblGrid>
              <a:tr h="541867">
                <a:tc>
                  <a:txBody>
                    <a:bodyPr/>
                    <a:lstStyle/>
                    <a:p>
                      <a:r>
                        <a:rPr lang="en-US" sz="2400" dirty="0" smtClean="0">
                          <a:latin typeface="Times New Roman" pitchFamily="18" charset="0"/>
                          <a:cs typeface="Times New Roman" pitchFamily="18" charset="0"/>
                        </a:rPr>
                        <a:t>File</a:t>
                      </a:r>
                      <a:r>
                        <a:rPr lang="en-US" sz="2400" baseline="0" dirty="0" smtClean="0">
                          <a:latin typeface="Times New Roman" pitchFamily="18" charset="0"/>
                          <a:cs typeface="Times New Roman" pitchFamily="18" charset="0"/>
                        </a:rPr>
                        <a:t> Name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Uploader</a:t>
                      </a:r>
                      <a:r>
                        <a:rPr lang="en-US" sz="2400" baseline="0" dirty="0" smtClean="0">
                          <a:latin typeface="Times New Roman" pitchFamily="18" charset="0"/>
                          <a:cs typeface="Times New Roman" pitchFamily="18" charset="0"/>
                        </a:rPr>
                        <a:t> Name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IP </a:t>
                      </a:r>
                      <a:r>
                        <a:rPr lang="en-US" sz="2400" baseline="0" dirty="0" smtClean="0">
                          <a:latin typeface="Times New Roman" pitchFamily="18" charset="0"/>
                          <a:cs typeface="Times New Roman" pitchFamily="18" charset="0"/>
                        </a:rPr>
                        <a:t> Address</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Upload</a:t>
                      </a:r>
                      <a:r>
                        <a:rPr lang="en-US" sz="2400" baseline="0" dirty="0" smtClean="0">
                          <a:latin typeface="Times New Roman" pitchFamily="18" charset="0"/>
                          <a:cs typeface="Times New Roman" pitchFamily="18" charset="0"/>
                        </a:rPr>
                        <a:t> Time</a:t>
                      </a:r>
                      <a:endParaRPr lang="en-US" sz="2400" dirty="0">
                        <a:latin typeface="Times New Roman" pitchFamily="18" charset="0"/>
                        <a:cs typeface="Times New Roman" pitchFamily="18" charset="0"/>
                      </a:endParaRPr>
                    </a:p>
                  </a:txBody>
                  <a:tcPr/>
                </a:tc>
              </a:tr>
              <a:tr h="541867">
                <a:tc>
                  <a:txBody>
                    <a:bodyPr/>
                    <a:lstStyle/>
                    <a:p>
                      <a:endParaRPr lang="en-US" sz="2000" dirty="0">
                        <a:latin typeface="Times New Roman" pitchFamily="18" charset="0"/>
                        <a:cs typeface="Times New Roman" pitchFamily="18" charset="0"/>
                      </a:endParaRPr>
                    </a:p>
                  </a:txBody>
                  <a:tcPr/>
                </a:tc>
                <a:tc>
                  <a:txBody>
                    <a:bodyPr/>
                    <a:lstStyle/>
                    <a:p>
                      <a:endParaRPr lang="en-US" dirty="0"/>
                    </a:p>
                  </a:txBody>
                  <a:tcPr/>
                </a:tc>
                <a:tc>
                  <a:txBody>
                    <a:bodyPr/>
                    <a:lstStyle/>
                    <a:p>
                      <a:endParaRPr lang="en-US"/>
                    </a:p>
                  </a:txBody>
                  <a:tcPr/>
                </a:tc>
                <a:tc>
                  <a:txBody>
                    <a:bodyPr/>
                    <a:lstStyle/>
                    <a:p>
                      <a:endParaRPr lang="en-US"/>
                    </a:p>
                  </a:txBody>
                  <a:tcPr/>
                </a:tc>
              </a:tr>
              <a:tr h="541867">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418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418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itchFamily="18" charset="0"/>
                <a:cs typeface="Times New Roman" pitchFamily="18" charset="0"/>
              </a:rPr>
              <a:t>Proposed System(cont.)</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bg1"/>
                </a:solidFill>
                <a:latin typeface="Times New Roman" pitchFamily="18" charset="0"/>
                <a:cs typeface="Times New Roman" pitchFamily="18" charset="0"/>
              </a:rPr>
              <a:t> we have separate comments section where the users comments any file deletions required, any problems faced with this system.</a:t>
            </a:r>
          </a:p>
          <a:p>
            <a:r>
              <a:rPr lang="en-US" sz="2800" dirty="0" smtClean="0">
                <a:solidFill>
                  <a:schemeClr val="bg1"/>
                </a:solidFill>
                <a:latin typeface="Times New Roman" pitchFamily="18" charset="0"/>
                <a:cs typeface="Times New Roman" pitchFamily="18" charset="0"/>
              </a:rPr>
              <a:t>The admin checks the comments and act accordingly.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itchFamily="18" charset="0"/>
                <a:cs typeface="Times New Roman" pitchFamily="18" charset="0"/>
              </a:rPr>
              <a:t>Hardware and Software requirements</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951895" y="2914651"/>
            <a:ext cx="10353762" cy="1142999"/>
          </a:xfrm>
        </p:spPr>
        <p:txBody>
          <a:bodyPr>
            <a:normAutofit/>
          </a:bodyPr>
          <a:lstStyle/>
          <a:p>
            <a:r>
              <a:rPr lang="en-US" sz="2800" dirty="0" smtClean="0">
                <a:solidFill>
                  <a:schemeClr val="bg1"/>
                </a:solidFill>
                <a:latin typeface="Times New Roman" pitchFamily="18" charset="0"/>
                <a:cs typeface="Times New Roman" pitchFamily="18" charset="0"/>
              </a:rPr>
              <a:t>A  regular pc or a mobile phone with a web browser to browser this web-application.</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2A41"/>
      </a:dk2>
      <a:lt2>
        <a:srgbClr val="E8E4E2"/>
      </a:lt2>
      <a:accent1>
        <a:srgbClr val="82A6BC"/>
      </a:accent1>
      <a:accent2>
        <a:srgbClr val="7F8BBA"/>
      </a:accent2>
      <a:accent3>
        <a:srgbClr val="A096C6"/>
      </a:accent3>
      <a:accent4>
        <a:srgbClr val="A37FBA"/>
      </a:accent4>
      <a:accent5>
        <a:srgbClr val="C492C2"/>
      </a:accent5>
      <a:accent6>
        <a:srgbClr val="BA7F9F"/>
      </a:accent6>
      <a:hlink>
        <a:srgbClr val="A6775B"/>
      </a:hlink>
      <a:folHlink>
        <a:srgbClr val="7F7F7F"/>
      </a:folHlink>
    </a:clrScheme>
    <a:fontScheme name="Slate">
      <a:majorFont>
        <a:latin typeface="Gill Sans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199</TotalTime>
  <Words>360</Words>
  <Application>Microsoft Office PowerPoint</Application>
  <PresentationFormat>Custom</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SlateVTI</vt:lpstr>
      <vt:lpstr> File Version Control System</vt:lpstr>
      <vt:lpstr>Contents</vt:lpstr>
      <vt:lpstr>Abstract</vt:lpstr>
      <vt:lpstr>Introduction</vt:lpstr>
      <vt:lpstr>Existing System</vt:lpstr>
      <vt:lpstr>Proposed System</vt:lpstr>
      <vt:lpstr>Proposed System(cont.)</vt:lpstr>
      <vt:lpstr>Proposed System(cont.)</vt:lpstr>
      <vt:lpstr>Hardware and Software requirements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Version Control System</dc:title>
  <dc:creator>Akash</dc:creator>
  <cp:lastModifiedBy>Sagar Reddy ICON</cp:lastModifiedBy>
  <cp:revision>22</cp:revision>
  <dcterms:created xsi:type="dcterms:W3CDTF">2020-03-02T13:12:35Z</dcterms:created>
  <dcterms:modified xsi:type="dcterms:W3CDTF">2020-03-02T20:39:03Z</dcterms:modified>
</cp:coreProperties>
</file>