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5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0F83F-8ED7-4990-9BFE-42FCD69CECB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B94A2-FBDC-44C5-B046-667E18B837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B94A2-FBDC-44C5-B046-667E18B8377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45D6-1B22-4329-A41F-1FE1914B739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60F387-2213-4CAA-B768-F3AC8D2E44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45D6-1B22-4329-A41F-1FE1914B739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387-2213-4CAA-B768-F3AC8D2E4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45D6-1B22-4329-A41F-1FE1914B739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387-2213-4CAA-B768-F3AC8D2E4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45D6-1B22-4329-A41F-1FE1914B739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387-2213-4CAA-B768-F3AC8D2E44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45D6-1B22-4329-A41F-1FE1914B739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60F387-2213-4CAA-B768-F3AC8D2E44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45D6-1B22-4329-A41F-1FE1914B739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387-2213-4CAA-B768-F3AC8D2E44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45D6-1B22-4329-A41F-1FE1914B739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387-2213-4CAA-B768-F3AC8D2E44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45D6-1B22-4329-A41F-1FE1914B739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387-2213-4CAA-B768-F3AC8D2E4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45D6-1B22-4329-A41F-1FE1914B739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387-2213-4CAA-B768-F3AC8D2E4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45D6-1B22-4329-A41F-1FE1914B739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387-2213-4CAA-B768-F3AC8D2E44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45D6-1B22-4329-A41F-1FE1914B739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60F387-2213-4CAA-B768-F3AC8D2E44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DB45D6-1B22-4329-A41F-1FE1914B739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660F387-2213-4CAA-B768-F3AC8D2E44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4495800"/>
            <a:ext cx="4953000" cy="1295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CHILUVERI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SAIPRAKASH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>
                <a:latin typeface="Times New Roman" pitchFamily="18" charset="0"/>
                <a:cs typeface="Times New Roman" pitchFamily="18" charset="0"/>
              </a:rPr>
              <a:t>Ratings Prediction Project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Introduction</a:t>
            </a:r>
            <a:endParaRPr lang="en-US" sz="32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Problem Statement And Understanding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EDA </a:t>
            </a:r>
            <a: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Steps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Key </a:t>
            </a:r>
            <a:r>
              <a:rPr lang="en-IN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Findings </a:t>
            </a:r>
            <a:endParaRPr lang="en-US" sz="32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Finalized </a:t>
            </a:r>
            <a: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Conclusion</a:t>
            </a:r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collection is important for making the predictions.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the data, better the predictions.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Ratings prediction makes us to understand the customer behavior based on the reviews.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present project, data is scraped from E-Commerce website of different products and made predictions.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And Understanding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 So, we have to build an application which can predict the rating by seeing the review.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EDA Steps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Variable Identification: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Identification of target variable. In this dataset, target variable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Rating.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Missing values treatment: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some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‘-’ values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dataset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So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replace them with “No Rating”.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Review column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converted to vectors using TFIDF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vectorizer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passed into the model.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Key Findings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Scraping the data from E-Commerce websites made easy to make our own dataset.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All the Data pre-processing steps made the problem easier to clean the data.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Four Algorithms are used, in which “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Random Forest Classifier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” has the best classification metrics.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Finalized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From all the model performances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“Random Forest Classifier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” has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accuracy of all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models. The 1star and 2star rating are less in number. So, the accuracy for each of them will be less.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we choose Random Forest Classifier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the best model for this project.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conclude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Forest Classifier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our final model.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Rating Prediction made simpler by passing the model with Reviews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gave us better understand the customer behavior for a particular product.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394</Words>
  <Application>Microsoft Office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Ratings Prediction Project</vt:lpstr>
      <vt:lpstr>CONTENTS</vt:lpstr>
      <vt:lpstr>Introduction</vt:lpstr>
      <vt:lpstr>Problem Statement And Understanding</vt:lpstr>
      <vt:lpstr>EDA Steps</vt:lpstr>
      <vt:lpstr>Key Findings </vt:lpstr>
      <vt:lpstr>Finalized Model</vt:lpstr>
      <vt:lpstr>Conclusion: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Prediction Project</dc:title>
  <dc:creator>Admin</dc:creator>
  <cp:lastModifiedBy>Admin</cp:lastModifiedBy>
  <cp:revision>10</cp:revision>
  <dcterms:created xsi:type="dcterms:W3CDTF">2021-07-08T06:22:18Z</dcterms:created>
  <dcterms:modified xsi:type="dcterms:W3CDTF">2021-07-08T07:55:27Z</dcterms:modified>
</cp:coreProperties>
</file>