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A6296-E230-654F-930E-FC10C6168970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77AC4-2339-574B-B4ED-82AC8762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statement in all its glory!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3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inferred from the 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approach to the problem statement and how you devised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the project using a screengrab, screenshots, video, live demo,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dependencies and technologies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faced in the hackathon and how you overcame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information and contribution by each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77AC4-2339-574B-B4ED-82AC87622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95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0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159F-F9FA-C642-B24C-D78884FEFE4A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EF70-D384-B546-BAEF-28ECDC56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11D-BFB1-C64D-96D0-4626C71B2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ERROR-404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F139-ED32-914C-A95E-D3B45F103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Chat Bot</a:t>
            </a:r>
          </a:p>
        </p:txBody>
      </p:sp>
    </p:spTree>
    <p:extLst>
      <p:ext uri="{BB962C8B-B14F-4D97-AF65-F5344CB8AC3E}">
        <p14:creationId xmlns:p14="http://schemas.microsoft.com/office/powerpoint/2010/main" val="37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4AD-608C-634C-9068-026DB3D3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 expert system (Chat Bot) for troubleshooting software problems for a system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2EE6-9D91-4421-BFF1-2080B341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27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25FE-C531-2D4D-AFF1-2509D23C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B73-CC4A-7E4A-A80A-4A525A0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Maxim of Quantity</a:t>
            </a:r>
            <a:r>
              <a:rPr lang="en-IN" dirty="0"/>
              <a:t>: Say only what is not implied. Yes: “Bring me the block.” No: “Bring me the block by transporting it to my location.”</a:t>
            </a:r>
          </a:p>
          <a:p>
            <a:r>
              <a:rPr lang="en-IN" b="1" dirty="0"/>
              <a:t>Maxim of Quality</a:t>
            </a:r>
            <a:r>
              <a:rPr lang="en-IN" dirty="0"/>
              <a:t>: Say only things that are true. Yes: “I hate carrying blocks.” No: “I love carrying blocks, especially when they are covered in fire ants.”</a:t>
            </a:r>
          </a:p>
          <a:p>
            <a:r>
              <a:rPr lang="en-IN" b="1" dirty="0"/>
              <a:t>Maxim of Relevance</a:t>
            </a:r>
            <a:r>
              <a:rPr lang="en-IN" dirty="0"/>
              <a:t>: Say only things that matter. Yes: “Bring me the block.” No: “Bring me the block and birds sing.”</a:t>
            </a:r>
          </a:p>
          <a:p>
            <a:r>
              <a:rPr lang="en-IN" b="1" dirty="0"/>
              <a:t>Maxim of Manner</a:t>
            </a:r>
            <a:r>
              <a:rPr lang="en-IN" dirty="0"/>
              <a:t>: Speak in a way that can be easily understood. Yes: “Bring me the block.” No: “Use personal physical force to levitate the block and transport it to me.”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CCC9-CD4B-614E-9750-9DBC7870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C083-32DC-1E4E-A16D-402B942F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IN" dirty="0"/>
              <a:t>chatbots eliminate the requirement of any manpower during online interaction.</a:t>
            </a:r>
          </a:p>
          <a:p>
            <a:r>
              <a:rPr lang="en-IN" dirty="0"/>
              <a:t> chatbots once installed can attend queries at any time of the day.</a:t>
            </a:r>
          </a:p>
          <a:p>
            <a:pPr marL="0" indent="0">
              <a:buNone/>
            </a:pPr>
            <a:r>
              <a:rPr lang="en-IN" dirty="0"/>
              <a:t>Disadvantages</a:t>
            </a:r>
          </a:p>
          <a:p>
            <a:r>
              <a:rPr lang="en-IN" dirty="0"/>
              <a:t>As this is a fixed Chatbot, programs have fixed information and hence offer limited help.</a:t>
            </a:r>
          </a:p>
          <a:p>
            <a:r>
              <a:rPr lang="en-IN" dirty="0"/>
              <a:t>Due to fixed programs, chatbots can be stuck if an unsaved query is presented in front of them.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35AC-1A7D-3C41-867E-764F54EE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A3BB-FB37-5D42-BF17-F8628D77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foremost question you should be asking is “Where are your users? “ which is actually which platforms are being used by your users for the end interaction with the bot. Whether they use voice, chat, web or a normal messenger, you need to figure out what works best for your users. This also includes the mode the bot uses to communicate with its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9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178-E5ED-284C-8DC4-45977F34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227A-AC08-9C44-898F-FD0737D9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Explain your software problem.</a:t>
            </a:r>
          </a:p>
          <a:p>
            <a:r>
              <a:rPr lang="en-US" dirty="0"/>
              <a:t>Chatbot searches for an affective way to troubleshoot your problem.</a:t>
            </a:r>
          </a:p>
          <a:p>
            <a:r>
              <a:rPr lang="en-US" dirty="0"/>
              <a:t>Mentions the solution to you.</a:t>
            </a:r>
          </a:p>
        </p:txBody>
      </p:sp>
    </p:spTree>
    <p:extLst>
      <p:ext uri="{BB962C8B-B14F-4D97-AF65-F5344CB8AC3E}">
        <p14:creationId xmlns:p14="http://schemas.microsoft.com/office/powerpoint/2010/main" val="153253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0B39-DDDF-444B-9586-27177F73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79ED-42AC-AB41-B833-042DA5AC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Building up an affective chatbot to live up to the audience.</a:t>
            </a:r>
          </a:p>
          <a:p>
            <a:r>
              <a:rPr lang="en-US" dirty="0"/>
              <a:t>Making the dataset for troubleshooting software problems.</a:t>
            </a:r>
          </a:p>
          <a:p>
            <a:r>
              <a:rPr lang="en-US" dirty="0"/>
              <a:t>User Language as the way of command and usage of slang.</a:t>
            </a:r>
          </a:p>
          <a:p>
            <a:r>
              <a:rPr lang="en-US" dirty="0"/>
              <a:t>Recognizing user intents is always what matters the most.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3789-17FC-9048-B3FD-45F8FE2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A1ED-9766-064B-BE99-EB9B6709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SAI PRAKASH JALLU- E17CSE104</a:t>
            </a:r>
          </a:p>
          <a:p>
            <a:r>
              <a:rPr lang="en-US" dirty="0"/>
              <a:t>K.SATYA- E17CSE183</a:t>
            </a:r>
          </a:p>
          <a:p>
            <a:r>
              <a:rPr lang="en-US" dirty="0"/>
              <a:t>SUSHMA GUPTA- E17CSE021</a:t>
            </a:r>
          </a:p>
          <a:p>
            <a:r>
              <a:rPr lang="en-US" dirty="0"/>
              <a:t>AMIT KUMAR-E17CSE048</a:t>
            </a:r>
          </a:p>
          <a:p>
            <a:r>
              <a:rPr lang="en-US" dirty="0"/>
              <a:t>G.N.S.ABHIRAM-E17CSE050</a:t>
            </a:r>
          </a:p>
        </p:txBody>
      </p:sp>
    </p:spTree>
    <p:extLst>
      <p:ext uri="{BB962C8B-B14F-4D97-AF65-F5344CB8AC3E}">
        <p14:creationId xmlns:p14="http://schemas.microsoft.com/office/powerpoint/2010/main" val="10055380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{E358FCBD-84DF-9747-965F-4E8206EBE6A0}tf10001079</Template>
  <TotalTime>66</TotalTime>
  <Words>456</Words>
  <Application>Microsoft Macintosh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ERROR-404</vt:lpstr>
      <vt:lpstr>Design an expert system (Chat Bot) for troubleshooting software problems for a system</vt:lpstr>
      <vt:lpstr>Inference</vt:lpstr>
      <vt:lpstr>Approach</vt:lpstr>
      <vt:lpstr>Project demo</vt:lpstr>
      <vt:lpstr>Dependencies</vt:lpstr>
      <vt:lpstr>Challenges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PALASH AGARWAL</dc:creator>
  <cp:lastModifiedBy>JALLU PRAKASH</cp:lastModifiedBy>
  <cp:revision>9</cp:revision>
  <dcterms:created xsi:type="dcterms:W3CDTF">2019-02-16T20:18:18Z</dcterms:created>
  <dcterms:modified xsi:type="dcterms:W3CDTF">2021-03-08T03:59:32Z</dcterms:modified>
</cp:coreProperties>
</file>