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1321-26D1-41E1-B595-F121882C55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File transfer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81E9C-F654-456E-BC04-C677D9650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Error 404</a:t>
            </a:r>
          </a:p>
        </p:txBody>
      </p:sp>
    </p:spTree>
    <p:extLst>
      <p:ext uri="{BB962C8B-B14F-4D97-AF65-F5344CB8AC3E}">
        <p14:creationId xmlns:p14="http://schemas.microsoft.com/office/powerpoint/2010/main" val="92296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A7CF-CC7D-4B29-A26C-FD9F9587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5C06-87E0-4551-BE47-2075AAA3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Transfer of files consumes a lot of internet data, we are creating a software that helps you in sharing files from device to another irrespective of the </a:t>
            </a:r>
            <a:r>
              <a:rPr lang="en-IN" dirty="0" err="1"/>
              <a:t>os</a:t>
            </a:r>
            <a:r>
              <a:rPr lang="en-IN" dirty="0"/>
              <a:t> which are connected to the same network.</a:t>
            </a:r>
          </a:p>
        </p:txBody>
      </p:sp>
    </p:spTree>
    <p:extLst>
      <p:ext uri="{BB962C8B-B14F-4D97-AF65-F5344CB8AC3E}">
        <p14:creationId xmlns:p14="http://schemas.microsoft.com/office/powerpoint/2010/main" val="187490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07EC-0F19-4DBA-8B91-40D19007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Criteria and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A0C0-5B43-4048-93D7-55CD686D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Constraints</a:t>
            </a:r>
          </a:p>
          <a:p>
            <a:r>
              <a:rPr lang="en-IN" dirty="0"/>
              <a:t>Time Constraint</a:t>
            </a:r>
          </a:p>
          <a:p>
            <a:r>
              <a:rPr lang="en-IN" dirty="0"/>
              <a:t>Ip address retrieval</a:t>
            </a:r>
          </a:p>
          <a:p>
            <a:r>
              <a:rPr lang="en-IN" dirty="0"/>
              <a:t>Criteria</a:t>
            </a:r>
          </a:p>
          <a:p>
            <a:r>
              <a:rPr lang="en-IN" dirty="0"/>
              <a:t>Ip address should be of the sending device.</a:t>
            </a:r>
          </a:p>
          <a:p>
            <a:r>
              <a:rPr lang="en-IN" dirty="0"/>
              <a:t>Receive path should be specified.</a:t>
            </a:r>
          </a:p>
        </p:txBody>
      </p:sp>
    </p:spTree>
    <p:extLst>
      <p:ext uri="{BB962C8B-B14F-4D97-AF65-F5344CB8AC3E}">
        <p14:creationId xmlns:p14="http://schemas.microsoft.com/office/powerpoint/2010/main" val="197156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9D07-65CB-4668-AA2A-480BC6F3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208AC-DB22-4587-9243-7B00985FA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 eclipse</a:t>
            </a:r>
          </a:p>
          <a:p>
            <a:r>
              <a:rPr lang="en-IN" dirty="0"/>
              <a:t>FTP(File Transfer Protocol)</a:t>
            </a:r>
          </a:p>
          <a:p>
            <a:r>
              <a:rPr lang="en-IN" dirty="0"/>
              <a:t>GUI( Graphical User Interface)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46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A37A-B7AA-4E8A-8FAC-18236F07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F9C3-C8C2-431B-9E78-3983BE03F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Learning and making the GUI for this project.</a:t>
            </a:r>
          </a:p>
          <a:p>
            <a:r>
              <a:rPr lang="en-IN" dirty="0"/>
              <a:t>Working on FTP (File Transfer Protocol) was challenging.</a:t>
            </a:r>
          </a:p>
        </p:txBody>
      </p:sp>
    </p:spTree>
    <p:extLst>
      <p:ext uri="{BB962C8B-B14F-4D97-AF65-F5344CB8AC3E}">
        <p14:creationId xmlns:p14="http://schemas.microsoft.com/office/powerpoint/2010/main" val="296013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3F1D-7917-4290-AF4F-10A24A3A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E5710-D15E-4F02-A626-37E61EF66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We will be using Socket &amp; IO classes in our program. </a:t>
            </a:r>
          </a:p>
          <a:p>
            <a:r>
              <a:rPr lang="en-US" dirty="0"/>
              <a:t>Socket class is used for defining the server connection port number, IP address and also are used for accepting connections from the client.</a:t>
            </a:r>
          </a:p>
          <a:p>
            <a:r>
              <a:rPr lang="en-US" dirty="0"/>
              <a:t>IO class is used for the creating of various streams used to read or write data.</a:t>
            </a:r>
          </a:p>
          <a:p>
            <a:r>
              <a:rPr lang="en-US" dirty="0"/>
              <a:t>Server: We take the file from the user &amp; store it in a byte array. We then put it on the Output Stream.</a:t>
            </a:r>
          </a:p>
          <a:p>
            <a:r>
              <a:rPr lang="en-US" dirty="0"/>
              <a:t>Client: After connecting with the server, the data is read from the Input Stream and stored in a byte array. The data is then copied to a new file on the system.</a:t>
            </a:r>
          </a:p>
          <a:p>
            <a:r>
              <a:rPr lang="en-US" dirty="0"/>
              <a:t>This is how we successfully transfer the file between 2 computers on the same network.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35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8EC2-C249-4F82-B110-7FBEE9D1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8E246-8C58-41C8-8B0E-518BBDAC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G.N.S. </a:t>
            </a:r>
            <a:r>
              <a:rPr lang="en-IN" dirty="0" err="1"/>
              <a:t>Abhiram</a:t>
            </a:r>
            <a:endParaRPr lang="en-IN" dirty="0"/>
          </a:p>
          <a:p>
            <a:r>
              <a:rPr lang="en-IN" dirty="0"/>
              <a:t>J. Sai Prakash</a:t>
            </a:r>
          </a:p>
          <a:p>
            <a:r>
              <a:rPr lang="en-IN" dirty="0"/>
              <a:t>T. Sushma</a:t>
            </a:r>
          </a:p>
          <a:p>
            <a:r>
              <a:rPr lang="en-IN" dirty="0"/>
              <a:t>Amit Kumar</a:t>
            </a:r>
          </a:p>
          <a:p>
            <a:r>
              <a:rPr lang="en-IN" dirty="0"/>
              <a:t>K. Satya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8491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</TotalTime>
  <Words>261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File transfer</vt:lpstr>
      <vt:lpstr>Problem Statement</vt:lpstr>
      <vt:lpstr>Criteria and Constraints</vt:lpstr>
      <vt:lpstr>Technologies used</vt:lpstr>
      <vt:lpstr>Challenges Faced</vt:lpstr>
      <vt:lpstr>Execution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transfer</dc:title>
  <dc:creator>G.L.K.S.divakar</dc:creator>
  <cp:lastModifiedBy>G.L.K.S.divakar</cp:lastModifiedBy>
  <cp:revision>3</cp:revision>
  <dcterms:created xsi:type="dcterms:W3CDTF">2019-03-31T09:01:20Z</dcterms:created>
  <dcterms:modified xsi:type="dcterms:W3CDTF">2019-03-31T09:29:17Z</dcterms:modified>
</cp:coreProperties>
</file>