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4" r:id="rId6"/>
    <p:sldId id="275" r:id="rId7"/>
    <p:sldId id="258" r:id="rId8"/>
    <p:sldId id="259" r:id="rId9"/>
    <p:sldId id="260" r:id="rId10"/>
    <p:sldId id="261" r:id="rId11"/>
    <p:sldId id="262" r:id="rId12"/>
    <p:sldId id="276" r:id="rId13"/>
    <p:sldId id="277" r:id="rId14"/>
    <p:sldId id="278" r:id="rId15"/>
    <p:sldId id="279" r:id="rId16"/>
    <p:sldId id="272" r:id="rId17"/>
    <p:sldId id="264" r:id="rId18"/>
    <p:sldId id="273" r:id="rId19"/>
    <p:sldId id="265" r:id="rId20"/>
    <p:sldId id="266" r:id="rId21"/>
    <p:sldId id="267" r:id="rId22"/>
    <p:sldId id="282" r:id="rId23"/>
    <p:sldId id="281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1901" y="2207360"/>
            <a:ext cx="8347873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5057853"/>
            <a:ext cx="10791153" cy="814427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0070C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8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7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0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68294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5508" y="578507"/>
            <a:ext cx="8347873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5508" y="1596541"/>
            <a:ext cx="8347873" cy="4477808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374900"/>
            <a:ext cx="10994761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207360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7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207360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7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9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9D08-2CE9-40EA-A759-C948E1D5EFC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8B153-7931-4FCA-A892-455FC55C13F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366770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969A-C828-4461-44C5-10A468E8D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207360"/>
            <a:ext cx="5293774" cy="2036067"/>
          </a:xfrm>
        </p:spPr>
        <p:txBody>
          <a:bodyPr>
            <a:normAutofit/>
          </a:bodyPr>
          <a:lstStyle/>
          <a:p>
            <a:r>
              <a:rPr lang="en-US" sz="2400" b="1" dirty="0"/>
              <a:t>Visualization of Social Media Sentiment Across Time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3235-8285-129D-3929-873FA0851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LIKHITHA GADE</a:t>
            </a:r>
          </a:p>
          <a:p>
            <a:r>
              <a:rPr lang="en-US" dirty="0"/>
              <a:t>HARICHANDANA MUKKAMALA</a:t>
            </a:r>
          </a:p>
          <a:p>
            <a:r>
              <a:rPr lang="en-US" dirty="0"/>
              <a:t>CHIRAJEEVI UPPALA</a:t>
            </a:r>
          </a:p>
          <a:p>
            <a:r>
              <a:rPr lang="en-US" dirty="0"/>
              <a:t>REDDY KRISHNA REDDY YEDDULA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F88B9-BC17-157A-BE83-7CAD5D525E0D}"/>
              </a:ext>
            </a:extLst>
          </p:cNvPr>
          <p:cNvSpPr txBox="1"/>
          <p:nvPr/>
        </p:nvSpPr>
        <p:spPr>
          <a:xfrm>
            <a:off x="5791200" y="724110"/>
            <a:ext cx="798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CSCE 5320 Scientific Data Visualization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51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CA45-37BA-61C2-BC0C-0A80746A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29633-5D1E-52EF-54F3-37787843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Details:</a:t>
            </a:r>
          </a:p>
          <a:p>
            <a:r>
              <a:rPr lang="en-US" dirty="0"/>
              <a:t>Structured CSV format</a:t>
            </a:r>
          </a:p>
          <a:p>
            <a:r>
              <a:rPr lang="en-US" dirty="0"/>
              <a:t>Train Dataset: 31,962 records, 3 columns (id, label, tweet)</a:t>
            </a:r>
          </a:p>
          <a:p>
            <a:r>
              <a:rPr lang="en-US" dirty="0"/>
              <a:t>Test Dataset: 17,187 records, 2 columns (id, tweet)</a:t>
            </a:r>
          </a:p>
          <a:p>
            <a:r>
              <a:rPr lang="en-US" dirty="0"/>
              <a:t>Data Source: Kaggle, UCI Machine Learning Repository</a:t>
            </a:r>
          </a:p>
        </p:txBody>
      </p:sp>
    </p:spTree>
    <p:extLst>
      <p:ext uri="{BB962C8B-B14F-4D97-AF65-F5344CB8AC3E}">
        <p14:creationId xmlns:p14="http://schemas.microsoft.com/office/powerpoint/2010/main" val="82537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EBD0-E855-F0FA-AE8C-61AC30D3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674" y="374900"/>
            <a:ext cx="8237705" cy="814427"/>
          </a:xfrm>
        </p:spPr>
        <p:txBody>
          <a:bodyPr>
            <a:noAutofit/>
          </a:bodyPr>
          <a:lstStyle/>
          <a:p>
            <a:r>
              <a:rPr lang="en-US" sz="3600" dirty="0"/>
              <a:t>Data Transformation &amp; </a:t>
            </a:r>
            <a:r>
              <a:rPr lang="en-US" sz="3600" dirty="0" err="1"/>
              <a:t>PreprocessingCleaning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43F7-F608-C1BB-1E72-BDE038B9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Removing special characters, emojis, URLs</a:t>
            </a:r>
          </a:p>
          <a:p>
            <a:r>
              <a:rPr lang="en-US" dirty="0"/>
              <a:t>Filtering: Retaining only English tweets</a:t>
            </a:r>
          </a:p>
          <a:p>
            <a:r>
              <a:rPr lang="en-US" dirty="0"/>
              <a:t>Handling Missing Values: Removing nulls, imputing missing timestamps</a:t>
            </a:r>
          </a:p>
          <a:p>
            <a:r>
              <a:rPr lang="en-US" dirty="0"/>
              <a:t>Outlier Removal: Filtering very short/duplicate tweets</a:t>
            </a:r>
          </a:p>
        </p:txBody>
      </p:sp>
    </p:spTree>
    <p:extLst>
      <p:ext uri="{BB962C8B-B14F-4D97-AF65-F5344CB8AC3E}">
        <p14:creationId xmlns:p14="http://schemas.microsoft.com/office/powerpoint/2010/main" val="285058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75B9-D618-FE0C-2BB1-02108BD9B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882316"/>
            <a:ext cx="10994760" cy="3070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Task Abstraction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31A1-75BF-0F90-5FD5-C38BFB13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612582"/>
            <a:ext cx="10994760" cy="46829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Targets: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Identify tweet volume spikes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Analyze positive/negative ratios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Find most influential tweets/users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C2A1D-AD8C-5C74-D7A1-778719370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876" y="1888608"/>
            <a:ext cx="4654581" cy="40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C2C0-7136-95A0-A943-F1213F515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326" y="786064"/>
            <a:ext cx="5754054" cy="403264"/>
          </a:xfrm>
        </p:spPr>
        <p:txBody>
          <a:bodyPr>
            <a:no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Tools and Implementation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3F295E-B5DA-0799-CBC3-146A97D10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309" y="2593975"/>
            <a:ext cx="68099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+ Pandas +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Notebook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text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Tableau, D3.js,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Webpage using HTML/CSS + Tableau embeds</a:t>
            </a:r>
          </a:p>
        </p:txBody>
      </p:sp>
    </p:spTree>
    <p:extLst>
      <p:ext uri="{BB962C8B-B14F-4D97-AF65-F5344CB8AC3E}">
        <p14:creationId xmlns:p14="http://schemas.microsoft.com/office/powerpoint/2010/main" val="316715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7AFF-5D6D-A0C6-8BA7-600389B9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705853"/>
            <a:ext cx="10994760" cy="4834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Key Visualizations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E993-32AD-D718-E125-1D287A74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Visuals to include: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Overall sentiment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Most influential tweets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Keyword usage (RT/QT/Hashtag)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Emotion frequency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96DD95-4EE1-928D-4520-34FD7DDB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6541"/>
            <a:ext cx="2791326" cy="2146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D4E3F-D0DB-C0A7-AF32-28F6492F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724" y="1596539"/>
            <a:ext cx="2840354" cy="2146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90DC7C-549A-5959-68F9-1E131E859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937566"/>
            <a:ext cx="2791326" cy="2214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5C308-DE6A-2F70-6133-AD1B0C752C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513" t="13345" r="33229" b="9284"/>
          <a:stretch/>
        </p:blipFill>
        <p:spPr>
          <a:xfrm>
            <a:off x="9020724" y="3969325"/>
            <a:ext cx="2840354" cy="21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46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5A07-5668-E6B2-5483-CBD289DD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50A34-6793-999A-6AC7-88E44381E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43" y="1596539"/>
            <a:ext cx="10994760" cy="46829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Visuals to include: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Sentiment Analysis and Usage Stats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Trend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Tweet Volume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Sentiment Overtime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7B722-BA47-C1DB-8CD6-DD429C7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00" y="1845661"/>
            <a:ext cx="2987219" cy="1958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98ABB-B495-E793-E676-05CBB068E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096" y="1845661"/>
            <a:ext cx="2888707" cy="1845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34AF32-7A5F-D629-0506-A34267B0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300" y="3938013"/>
            <a:ext cx="5443594" cy="1795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1B2CD-0209-7721-BABE-583D82DE3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04" y="3997746"/>
            <a:ext cx="4849578" cy="16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9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B997-9534-983F-BEDE-D6813D54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2DC30-4A3C-B2A3-1639-94697C1C8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50" y="1532676"/>
            <a:ext cx="8800753" cy="4950424"/>
          </a:xfrm>
        </p:spPr>
      </p:pic>
    </p:spTree>
    <p:extLst>
      <p:ext uri="{BB962C8B-B14F-4D97-AF65-F5344CB8AC3E}">
        <p14:creationId xmlns:p14="http://schemas.microsoft.com/office/powerpoint/2010/main" val="50726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F670-2CCF-9301-711F-6562BE33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3486" y="374900"/>
            <a:ext cx="6339893" cy="8144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2700" b="1" dirty="0"/>
              <a:t>Case Study - Tesla Cybertruck Incident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8CBD-E1C0-40B1-69A4-89D63538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What Happened?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Cybertruck’s</a:t>
            </a:r>
            <a:r>
              <a:rPr lang="en-US" sz="2800" dirty="0"/>
              <a:t> armored glass broke during a live demo.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Initial reaction: Negative sentiment dominated Twitter.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Raw Sentiment Data Classification: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Negative Tweets:</a:t>
            </a:r>
            <a:r>
              <a:rPr lang="en-US" sz="2800" dirty="0"/>
              <a:t> Backlash, disappointment, criticism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Neutral Tweets:</a:t>
            </a:r>
            <a:r>
              <a:rPr lang="en-US" sz="2800" dirty="0"/>
              <a:t> News reports, general discussion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Positive Tweets:</a:t>
            </a:r>
            <a:r>
              <a:rPr lang="en-US" sz="2800" dirty="0"/>
              <a:t> Humor, support for Tesla, memes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8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370A2-50E2-E876-8724-F7BAB506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Elon Musk Reaction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A05D515-8502-7E36-A9D2-6CFFA3770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23" y="1597025"/>
            <a:ext cx="8325555" cy="4683125"/>
          </a:xfrm>
        </p:spPr>
      </p:pic>
    </p:spTree>
    <p:extLst>
      <p:ext uri="{BB962C8B-B14F-4D97-AF65-F5344CB8AC3E}">
        <p14:creationId xmlns:p14="http://schemas.microsoft.com/office/powerpoint/2010/main" val="569517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6901-E06F-6346-B219-59390091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916" y="374900"/>
            <a:ext cx="6003463" cy="814427"/>
          </a:xfrm>
        </p:spPr>
        <p:txBody>
          <a:bodyPr>
            <a:noAutofit/>
          </a:bodyPr>
          <a:lstStyle/>
          <a:p>
            <a:r>
              <a:rPr lang="en-US" sz="3200" b="1" dirty="0"/>
              <a:t>Sentiment Trends Over Time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711F-DD05-7D80-54A2-969953F4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Initial Reaction (Event Day):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Spike in negative words (“fail,” “embarrassing”).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 engagement in meme culture.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Turning Point (Following Days):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Elon Musk’s humor shifted perception.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Memes boosted </a:t>
            </a:r>
            <a:r>
              <a:rPr lang="en-US" sz="2000" dirty="0" err="1"/>
              <a:t>Cybertruck’s</a:t>
            </a:r>
            <a:r>
              <a:rPr lang="en-US" sz="2000" dirty="0"/>
              <a:t>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Long-Term Impact: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Increased pre-orders despite initial backlash.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Positive sentiment scores improved over weeks.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8E18-9875-0126-E268-ACA0AC732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5584" y="2100077"/>
            <a:ext cx="4083487" cy="189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7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5BCD-13D0-8C01-EF15-661332D4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8437-D6BE-E696-08D6-05036EC9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Title: Analyzing Social Media Sentiment: Trends in Public Opinion Over Time</a:t>
            </a:r>
          </a:p>
          <a:p>
            <a:r>
              <a:rPr lang="en-US" dirty="0"/>
              <a:t>Domain: Social Media Sentiment Visualization</a:t>
            </a:r>
          </a:p>
          <a:p>
            <a:r>
              <a:rPr lang="en-US" dirty="0"/>
              <a:t>Objective: To track public sentiment on Twitter and identify trends over time.</a:t>
            </a:r>
          </a:p>
          <a:p>
            <a:r>
              <a:rPr lang="en-US" dirty="0"/>
              <a:t>Focus Case Study: Tesla Cybertruck window-breaking incident.</a:t>
            </a:r>
          </a:p>
        </p:txBody>
      </p:sp>
    </p:spTree>
    <p:extLst>
      <p:ext uri="{BB962C8B-B14F-4D97-AF65-F5344CB8AC3E}">
        <p14:creationId xmlns:p14="http://schemas.microsoft.com/office/powerpoint/2010/main" val="460440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D67A-A694-838A-2172-F049845C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Key Insights &amp; 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A72D9-F2E6-0801-BAE8-BD462AFA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Viral incidents don’t always harm a brand—strategic response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Social media sentiment can shift over time with humor &amp;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Memes played a significant role in making Cybertruck a cultural icon.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Sentiment analysis can be applied to future PR crises and viral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05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FE38E-5896-C25D-9C84-5AFC8D5F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512" y="374900"/>
            <a:ext cx="5416867" cy="814427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100" b="1" dirty="0"/>
              <a:t>Future Scope &amp;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92AD-56DD-9E84-5E60-C1F28D4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Deep Learning Integration:</a:t>
            </a:r>
            <a:r>
              <a:rPr lang="en-US" sz="2800" dirty="0"/>
              <a:t> Using BERT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More Data Sources:</a:t>
            </a:r>
            <a:r>
              <a:rPr lang="en-US" sz="2800" dirty="0"/>
              <a:t> Expanding beyond Twitter (Reddit, Facebook).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Real-Time Sentiment Tracking:</a:t>
            </a:r>
            <a:r>
              <a:rPr lang="en-US" sz="2800" dirty="0"/>
              <a:t> Developing a live sentiment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0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4594-53D4-A3E6-545B-CF2C159D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Responsibility Breakdown:</a:t>
            </a:r>
            <a:br>
              <a:rPr lang="en-US" sz="1800" b="1" dirty="0">
                <a:solidFill>
                  <a:srgbClr val="243F6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741357-C48A-5FB3-965C-026E41D45A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0166" y="1702191"/>
          <a:ext cx="11380764" cy="46668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90382">
                  <a:extLst>
                    <a:ext uri="{9D8B030D-6E8A-4147-A177-3AD203B41FA5}">
                      <a16:colId xmlns:a16="http://schemas.microsoft.com/office/drawing/2014/main" val="3394838480"/>
                    </a:ext>
                  </a:extLst>
                </a:gridCol>
                <a:gridCol w="5690382">
                  <a:extLst>
                    <a:ext uri="{9D8B030D-6E8A-4147-A177-3AD203B41FA5}">
                      <a16:colId xmlns:a16="http://schemas.microsoft.com/office/drawing/2014/main" val="3720753595"/>
                    </a:ext>
                  </a:extLst>
                </a:gridCol>
              </a:tblGrid>
              <a:tr h="7362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Team Member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Role &amp; Responsibilities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2366117254"/>
                  </a:ext>
                </a:extLst>
              </a:tr>
              <a:tr h="683586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Likhitha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Gade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Tableau Dashboard Creation (3+ visualizations)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3461910552"/>
                  </a:ext>
                </a:extLst>
              </a:tr>
              <a:tr h="128172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Harichandana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Mukkamala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D3.js Visualizations and HTML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00749337"/>
                  </a:ext>
                </a:extLst>
              </a:tr>
              <a:tr h="683586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Chiranjeevi Uppala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Data visualization (Tableau and embedding the Tableau to Webpage)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598977838"/>
                  </a:ext>
                </a:extLst>
              </a:tr>
              <a:tr h="1281723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Reddy Krishna Reddy Yeddula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Documentation,D3Js,Data Handling and final project presentation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12700"/>
                </a:tc>
                <a:extLst>
                  <a:ext uri="{0D108BD9-81ED-4DB2-BD59-A6C34878D82A}">
                    <a16:rowId xmlns:a16="http://schemas.microsoft.com/office/drawing/2014/main" val="173960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5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0D0DA-7D97-5AB7-D87E-C1BE2A35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2995"/>
            <a:ext cx="12238270" cy="4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58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E6A1-5230-7AD1-63F5-F6CFE035B2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Thank You!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B3E9-CD2C-43D5-CCFB-25FD663BF5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LIKHITHA GADE</a:t>
            </a:r>
          </a:p>
          <a:p>
            <a:r>
              <a:rPr lang="en-US" dirty="0"/>
              <a:t>HARICHANDANA MUKKAMALA</a:t>
            </a:r>
          </a:p>
          <a:p>
            <a:r>
              <a:rPr lang="en-US" dirty="0"/>
              <a:t>CHIRAJEEVI UPPALA</a:t>
            </a:r>
          </a:p>
          <a:p>
            <a:r>
              <a:rPr lang="en-US" dirty="0"/>
              <a:t>REDDY KRISHNA REDDY YEDDULA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3B3D3-1E7F-FEFB-529F-365EAF306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5" y="1510761"/>
            <a:ext cx="8325555" cy="4683125"/>
          </a:xfrm>
        </p:spPr>
      </p:pic>
    </p:spTree>
    <p:extLst>
      <p:ext uri="{BB962C8B-B14F-4D97-AF65-F5344CB8AC3E}">
        <p14:creationId xmlns:p14="http://schemas.microsoft.com/office/powerpoint/2010/main" val="28974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82B9-F5D1-4A9F-D58C-FA6BB411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F54DFB-330A-62B5-3724-FC3F9A8F2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83" y="1480059"/>
            <a:ext cx="8533495" cy="4800091"/>
          </a:xfrm>
        </p:spPr>
      </p:pic>
    </p:spTree>
    <p:extLst>
      <p:ext uri="{BB962C8B-B14F-4D97-AF65-F5344CB8AC3E}">
        <p14:creationId xmlns:p14="http://schemas.microsoft.com/office/powerpoint/2010/main" val="365370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E8076-D52D-5688-3D70-7B25D75D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810" y="866274"/>
            <a:ext cx="7855569" cy="323053"/>
          </a:xfrm>
        </p:spPr>
        <p:txBody>
          <a:bodyPr>
            <a:noAutofit/>
          </a:bodyPr>
          <a:lstStyle/>
          <a:p>
            <a:r>
              <a:rPr lang="en-US" sz="3600" b="1" dirty="0"/>
              <a:t>Implementation with Tableau</a:t>
            </a:r>
            <a:br>
              <a:rPr lang="en-US" sz="3600" b="1" dirty="0"/>
            </a:b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D695-93CA-B9B0-6698-422DA9F1B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Why Tableau?</a:t>
            </a:r>
          </a:p>
          <a:p>
            <a:r>
              <a:rPr lang="en-US" dirty="0"/>
              <a:t>Tableau was chosen for its user-friendly interface, fast drag-and-drop analytics, and seamless dashboard publishing. It allowed us to quickly visualize patterns in sentiment data and share insights interactively.</a:t>
            </a:r>
          </a:p>
          <a:p>
            <a:r>
              <a:rPr lang="en-US" b="1" dirty="0"/>
              <a:t>What We Did: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Imported preprocessed tweet data (.CSV)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calculated fields to extract: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Sentiment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Hashtag and keyword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Retweet and quote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multiple dashboards: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Overall Sentiment Overview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Trend Over Time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Most Influential Tweets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RT/QT/Hashtag Usage Patterns</a:t>
            </a:r>
            <a:endParaRPr lang="en-US" dirty="0"/>
          </a:p>
          <a:p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Intuitive filtering and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Highlighted correlations across different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Easily embedded into the webpage for seamless exploration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6D038-5460-930D-8F37-43B353AD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31" y="2307566"/>
            <a:ext cx="445985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DC26-5467-33AB-65E5-51E9A8D9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618" y="1069676"/>
            <a:ext cx="6296761" cy="119652"/>
          </a:xfrm>
        </p:spPr>
        <p:txBody>
          <a:bodyPr>
            <a:noAutofit/>
          </a:bodyPr>
          <a:lstStyle/>
          <a:p>
            <a:r>
              <a:rPr lang="en-US" sz="3600" b="1" dirty="0"/>
              <a:t>Implementation with D3.js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0C2F7-362B-6728-BC04-B7A9F064F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Why D3.js?</a:t>
            </a:r>
          </a:p>
          <a:p>
            <a:r>
              <a:rPr lang="en-US" sz="1800" dirty="0"/>
              <a:t>D3.js offers low-level, customizable control over visuals, allowing us to build dynamic, interactive, and animated visualizations embedded directly into the project website.</a:t>
            </a:r>
          </a:p>
          <a:p>
            <a:r>
              <a:rPr lang="en-US" sz="1800" b="1" dirty="0"/>
              <a:t>What We Did: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Used D3 to build: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Interactive Line Charts</a:t>
            </a:r>
            <a:r>
              <a:rPr lang="en-US" sz="1800" dirty="0"/>
              <a:t> to show sentiment change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Bubble Graphs</a:t>
            </a:r>
            <a:r>
              <a:rPr lang="en-US" sz="1800" dirty="0"/>
              <a:t> to show influence vs retweet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Hover-enabled Bar Charts</a:t>
            </a:r>
            <a:r>
              <a:rPr lang="en-US" sz="1800" dirty="0"/>
              <a:t> for hashtag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Made it fully interactive with tooltip effects, transitions, and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Integrated within an HTML page using JavaScript and custom CSS</a:t>
            </a:r>
          </a:p>
          <a:p>
            <a:r>
              <a:rPr lang="en-US" sz="1800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Real-time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Custom animations for storytelling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Deep integration with web technologies</a:t>
            </a: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2EDA3-9B42-E047-6EC8-BC4A831CC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784" y="2517790"/>
            <a:ext cx="4080501" cy="355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1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04E0A-EDB3-272C-11AD-4875F387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2A9E-76AC-5AB1-11DB-5DE121E2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media significantly impacts public opinion and brand identity.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Viral events can influence brand reputation positively or negatively.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Cybertruck event started with negative sentiment but increased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7D8C-3D74-9566-37BC-5DE8FD43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9CF37-F3F5-0754-72A1-FBC8FEA8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sentiment change before, during, and after the event?</a:t>
            </a:r>
          </a:p>
          <a:p>
            <a:r>
              <a:rPr lang="en-US" dirty="0"/>
              <a:t>What keywords and hashtags were most used?</a:t>
            </a:r>
          </a:p>
          <a:p>
            <a:r>
              <a:rPr lang="en-US" dirty="0"/>
              <a:t>Did the viral moment help Tesla's brand in the long run?</a:t>
            </a:r>
          </a:p>
          <a:p>
            <a:r>
              <a:rPr lang="en-US" dirty="0"/>
              <a:t>Role of memes in sentiment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55591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D92B-F769-248D-1E7F-4F558F18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A3DC-B826-5934-07F8-972087814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Workflow: Data Collection: Twitter sentiment dataset (Kaggle, UCI)</a:t>
            </a:r>
          </a:p>
          <a:p>
            <a:r>
              <a:rPr lang="en-US" dirty="0"/>
              <a:t>Visualization &amp; Insights: Tableau, Plotly,D3Js, Matplotlib, Seaborn</a:t>
            </a:r>
          </a:p>
          <a:p>
            <a:r>
              <a:rPr lang="en-US" dirty="0"/>
              <a:t>Understanding and implementing visualizations</a:t>
            </a:r>
          </a:p>
          <a:p>
            <a:r>
              <a:rPr lang="en-US" dirty="0"/>
              <a:t>Interpretation &amp; Conclusion</a:t>
            </a:r>
          </a:p>
        </p:txBody>
      </p:sp>
    </p:spTree>
    <p:extLst>
      <p:ext uri="{BB962C8B-B14F-4D97-AF65-F5344CB8AC3E}">
        <p14:creationId xmlns:p14="http://schemas.microsoft.com/office/powerpoint/2010/main" val="2459356043"/>
      </p:ext>
    </p:extLst>
  </p:cSld>
  <p:clrMapOvr>
    <a:masterClrMapping/>
  </p:clrMapOvr>
</p:sld>
</file>

<file path=ppt/theme/theme1.xml><?xml version="1.0" encoding="utf-8"?>
<a:theme xmlns:a="http://schemas.openxmlformats.org/drawingml/2006/main" name="160235-char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160235-chart-template-16x9</Template>
  <TotalTime>63</TotalTime>
  <Words>853</Words>
  <Application>Microsoft Office PowerPoint</Application>
  <PresentationFormat>Widescreen</PresentationFormat>
  <Paragraphs>132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</vt:lpstr>
      <vt:lpstr>Times New Roman</vt:lpstr>
      <vt:lpstr>160235-chart-template-16x9</vt:lpstr>
      <vt:lpstr>Visualization of Social Media Sentiment Across Time </vt:lpstr>
      <vt:lpstr>Introduction</vt:lpstr>
      <vt:lpstr>PowerPoint Presentation</vt:lpstr>
      <vt:lpstr>PowerPoint Presentation</vt:lpstr>
      <vt:lpstr>Implementation with Tableau  </vt:lpstr>
      <vt:lpstr>Implementation with D3.js </vt:lpstr>
      <vt:lpstr> Problem Statement </vt:lpstr>
      <vt:lpstr>Key Questions:</vt:lpstr>
      <vt:lpstr>Methodology</vt:lpstr>
      <vt:lpstr>Data Abstraction</vt:lpstr>
      <vt:lpstr>Data Transformation &amp; PreprocessingCleaning</vt:lpstr>
      <vt:lpstr>Task Abstraction </vt:lpstr>
      <vt:lpstr>Tools and Implementation </vt:lpstr>
      <vt:lpstr>Key Visualizations  </vt:lpstr>
      <vt:lpstr>PowerPoint Presentation</vt:lpstr>
      <vt:lpstr>PowerPoint Presentation</vt:lpstr>
      <vt:lpstr> Case Study - Tesla Cybertruck Incident </vt:lpstr>
      <vt:lpstr>Elon Musk Reaction</vt:lpstr>
      <vt:lpstr>Sentiment Trends Over Time</vt:lpstr>
      <vt:lpstr> Key Insights &amp; Conclusion </vt:lpstr>
      <vt:lpstr> Future Scope &amp; Enhancements </vt:lpstr>
      <vt:lpstr>   Responsibility Breakdown: </vt:lpstr>
      <vt:lpstr>PowerPoint Presentation</vt:lpstr>
      <vt:lpstr>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Social Media Sentiment: Trends in Public Opinion Over Time</dc:title>
  <dc:creator>Sai Pramod Yerra</dc:creator>
  <cp:lastModifiedBy>Sai Pramod Yerra</cp:lastModifiedBy>
  <cp:revision>3</cp:revision>
  <dcterms:created xsi:type="dcterms:W3CDTF">2025-02-27T09:11:14Z</dcterms:created>
  <dcterms:modified xsi:type="dcterms:W3CDTF">2025-04-09T19:23:34Z</dcterms:modified>
</cp:coreProperties>
</file>