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70" r:id="rId3"/>
    <p:sldId id="257" r:id="rId4"/>
    <p:sldId id="271" r:id="rId5"/>
    <p:sldId id="272" r:id="rId6"/>
    <p:sldId id="273" r:id="rId7"/>
    <p:sldId id="259" r:id="rId8"/>
    <p:sldId id="277" r:id="rId9"/>
    <p:sldId id="261" r:id="rId10"/>
    <p:sldId id="274" r:id="rId11"/>
    <p:sldId id="262" r:id="rId12"/>
    <p:sldId id="275" r:id="rId13"/>
    <p:sldId id="263" r:id="rId14"/>
    <p:sldId id="265" r:id="rId15"/>
    <p:sldId id="268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BECD0-9F14-4780-8F26-622A30B80F0E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E167-BE58-4A78-BE08-7C62B3B5C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1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E167-BE58-4A78-BE08-7C62B3B5C09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8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6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6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8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8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7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2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1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9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D00F-37B8-44EB-BA97-F184087398C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B22D-D0BC-47E2-AA47-961653B8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962" y="1013280"/>
            <a:ext cx="4481015" cy="278089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NeoFinTech</a:t>
            </a:r>
            <a:br>
              <a:rPr lang="en-US" sz="5400" dirty="0" smtClean="0">
                <a:latin typeface="Arial Rounded MT Bold" panose="020F0704030504030204" pitchFamily="34" charset="0"/>
              </a:rPr>
            </a:br>
            <a:r>
              <a:rPr lang="en-US" sz="5400" dirty="0" smtClean="0">
                <a:latin typeface="Arial Rounded MT Bold" panose="020F0704030504030204" pitchFamily="34" charset="0"/>
              </a:rPr>
              <a:t> 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08" y="3208756"/>
            <a:ext cx="3825922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Revolutionizing Banking with Spring Boot, React JS, and MySQL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55" y="970664"/>
            <a:ext cx="4991797" cy="4534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0" y="-57060"/>
            <a:ext cx="3028950" cy="1400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91" y="0"/>
            <a:ext cx="1566017" cy="1313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9418" y="5730280"/>
            <a:ext cx="61336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Team 4:</a:t>
            </a:r>
          </a:p>
          <a:p>
            <a:r>
              <a:rPr lang="en-IN" dirty="0" smtClean="0"/>
              <a:t>Yegyanath, Ritesh Rai, Sharan Prasath, Preksha Grover, Pranav B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60400" y="4864518"/>
            <a:ext cx="3584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Mentor: Parvathy 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29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CUSTOMER PORTAL SCREENSHOTS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995" y="368154"/>
            <a:ext cx="4961206" cy="13255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Admin Portal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356" y="1693717"/>
            <a:ext cx="4980296" cy="2601250"/>
          </a:xfrm>
        </p:spPr>
        <p:txBody>
          <a:bodyPr/>
          <a:lstStyle/>
          <a:p>
            <a:r>
              <a:rPr lang="en-US" dirty="0" smtClean="0"/>
              <a:t>Manages user accounts</a:t>
            </a:r>
          </a:p>
          <a:p>
            <a:r>
              <a:rPr lang="en-US" dirty="0" smtClean="0"/>
              <a:t>View comprehensive transaction details</a:t>
            </a:r>
          </a:p>
          <a:p>
            <a:r>
              <a:rPr lang="en-US" dirty="0" smtClean="0"/>
              <a:t>Enable/disable accounts as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" y="315293"/>
            <a:ext cx="3125338" cy="2756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8" y="4045389"/>
            <a:ext cx="1024833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ADMIN PORTAL SCREENSHOTS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992" y="447011"/>
            <a:ext cx="4960018" cy="1325563"/>
          </a:xfrm>
        </p:spPr>
        <p:txBody>
          <a:bodyPr/>
          <a:lstStyle/>
          <a:p>
            <a:r>
              <a:rPr lang="en-IN" dirty="0" smtClean="0"/>
              <a:t>JWT Authentication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7288" y="2303296"/>
            <a:ext cx="5144069" cy="4351338"/>
          </a:xfrm>
        </p:spPr>
        <p:txBody>
          <a:bodyPr/>
          <a:lstStyle/>
          <a:p>
            <a:r>
              <a:rPr lang="en-US" dirty="0" smtClean="0"/>
              <a:t>JWT (JSON Web Token) provides secure user authentication</a:t>
            </a:r>
          </a:p>
          <a:p>
            <a:r>
              <a:rPr lang="en-US" dirty="0" smtClean="0"/>
              <a:t>Ensures data confidentiality and integrity</a:t>
            </a:r>
          </a:p>
          <a:p>
            <a:r>
              <a:rPr lang="en-US" dirty="0" smtClean="0"/>
              <a:t>Simplifies user login and authorization</a:t>
            </a:r>
          </a:p>
          <a:p>
            <a:r>
              <a:rPr lang="en-US" dirty="0"/>
              <a:t>JWT Authentication ensures top-notch security for user data.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0" y="1091822"/>
            <a:ext cx="6343650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Why NeoFinTech? (Positives)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Customer Convenience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Enhanced Security with JWT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Admin Controls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b="1" dirty="0"/>
              <a:t>Quick </a:t>
            </a:r>
            <a:r>
              <a:rPr lang="en-IN" b="1" dirty="0" smtClean="0"/>
              <a:t>Transactions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Real-time </a:t>
            </a:r>
            <a:r>
              <a:rPr lang="en-IN" b="1" dirty="0" smtClean="0"/>
              <a:t>Monitoring                      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                                              and many more…………</a:t>
            </a:r>
          </a:p>
          <a:p>
            <a:endParaRPr lang="en-IN" b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6" y="1198319"/>
            <a:ext cx="9054904" cy="37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826" y="2285998"/>
            <a:ext cx="4332849" cy="4572001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complexity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Ensuring data security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 constraints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Constraint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85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0" y="1913206"/>
            <a:ext cx="11321041" cy="4944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874" y="3024554"/>
            <a:ext cx="4013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Strengthening the </a:t>
            </a:r>
            <a:r>
              <a:rPr lang="en-IN" sz="2400" b="1" dirty="0" smtClean="0"/>
              <a:t>Foundation</a:t>
            </a:r>
          </a:p>
          <a:p>
            <a:r>
              <a:rPr lang="en-IN" b="1" dirty="0" smtClean="0"/>
              <a:t>(Biometric auth, AI chatbot etc.)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48145" y="1894673"/>
            <a:ext cx="529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Expanding Services and User </a:t>
            </a:r>
            <a:r>
              <a:rPr lang="en-US" sz="2400" b="1" dirty="0" smtClean="0"/>
              <a:t>Experience</a:t>
            </a:r>
          </a:p>
          <a:p>
            <a:r>
              <a:rPr lang="en-US" b="1" dirty="0" smtClean="0"/>
              <a:t>(</a:t>
            </a:r>
            <a:r>
              <a:rPr lang="en-IN" b="1" dirty="0"/>
              <a:t>Investment </a:t>
            </a:r>
            <a:r>
              <a:rPr lang="en-IN" b="1" dirty="0" smtClean="0"/>
              <a:t>Services, Credit services,</a:t>
            </a:r>
          </a:p>
          <a:p>
            <a:r>
              <a:rPr lang="en-IN" b="1" dirty="0" smtClean="0"/>
              <a:t> </a:t>
            </a:r>
            <a:r>
              <a:rPr lang="en-IN" b="1" dirty="0"/>
              <a:t>AI-Powered Financial </a:t>
            </a:r>
            <a:r>
              <a:rPr lang="en-IN" b="1" dirty="0" smtClean="0"/>
              <a:t>Insights)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65366" y="764792"/>
            <a:ext cx="3570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Innovating and Expanding</a:t>
            </a:r>
          </a:p>
          <a:p>
            <a:r>
              <a:rPr lang="en-IN" b="1" dirty="0" smtClean="0"/>
              <a:t>(Blockchain and Cryptocurrency,</a:t>
            </a:r>
          </a:p>
          <a:p>
            <a:r>
              <a:rPr lang="en-IN" b="1" dirty="0"/>
              <a:t>Voice </a:t>
            </a:r>
            <a:r>
              <a:rPr lang="en-IN" b="1" dirty="0" smtClean="0"/>
              <a:t>Banking, Enhanced UX, LLMs)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50391" cy="1325563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Future Enhancements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Conclusion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journey, our teamwork and collaboration have been </a:t>
            </a:r>
            <a:r>
              <a:rPr lang="en-US" dirty="0" smtClean="0"/>
              <a:t>instrumental.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mentor’s expertise </a:t>
            </a:r>
            <a:r>
              <a:rPr lang="en-US" dirty="0"/>
              <a:t>and mentorship have empowered us to navigate complex technologies with confidence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We ventured into the world of technology, diving deep into Spring Boot, React JS, MySQL, and more, gaining valuable insights and skills along the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75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320" y="377439"/>
            <a:ext cx="6054969" cy="1325563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Explore NeoFinTech: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611" y="1703002"/>
            <a:ext cx="6350391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Project Overview</a:t>
            </a:r>
          </a:p>
          <a:p>
            <a:r>
              <a:rPr lang="en-IN" dirty="0" smtClean="0"/>
              <a:t>Key Features</a:t>
            </a:r>
          </a:p>
          <a:p>
            <a:r>
              <a:rPr lang="en-IN" dirty="0" smtClean="0"/>
              <a:t>Tech Stack Used</a:t>
            </a:r>
          </a:p>
          <a:p>
            <a:r>
              <a:rPr lang="en-IN" dirty="0" smtClean="0"/>
              <a:t>Project Architecture</a:t>
            </a:r>
          </a:p>
          <a:p>
            <a:r>
              <a:rPr lang="en-IN" dirty="0" smtClean="0"/>
              <a:t>Customer Portal ( with UI screenshots)</a:t>
            </a:r>
          </a:p>
          <a:p>
            <a:r>
              <a:rPr lang="en-IN" dirty="0" smtClean="0"/>
              <a:t>Admin Portal (with UI screenshots)</a:t>
            </a:r>
          </a:p>
          <a:p>
            <a:r>
              <a:rPr lang="en-IN" dirty="0" smtClean="0"/>
              <a:t>JWT Authentication</a:t>
            </a:r>
          </a:p>
          <a:p>
            <a:r>
              <a:rPr lang="en-IN" dirty="0" smtClean="0"/>
              <a:t>Challenges Faced</a:t>
            </a:r>
          </a:p>
          <a:p>
            <a:r>
              <a:rPr lang="en-IN" dirty="0" smtClean="0"/>
              <a:t>Future Enhancements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26" b="99231" l="23517" r="838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60"/>
            <a:ext cx="5635283" cy="5004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38289"/>
            <a:ext cx="5635283" cy="4719711"/>
          </a:xfrm>
          <a:prstGeom prst="rect">
            <a:avLst/>
          </a:prstGeom>
        </p:spPr>
      </p:pic>
      <p:sp>
        <p:nvSpPr>
          <p:cNvPr id="6" name="Trapezoid 5"/>
          <p:cNvSpPr/>
          <p:nvPr/>
        </p:nvSpPr>
        <p:spPr>
          <a:xfrm rot="16200000">
            <a:off x="5645542" y="559557"/>
            <a:ext cx="900918" cy="12192001"/>
          </a:xfrm>
          <a:prstGeom prst="trapezoid">
            <a:avLst>
              <a:gd name="adj" fmla="val 208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7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950" y="1637730"/>
            <a:ext cx="5630838" cy="50769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today's fast-paced world, online banking has become a cornerstone of financial services.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Internet banking has fundamentally transformed the way individuals and businesses manage their finances. It has become an indispensable tool in today's digital age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NeoFinTech is here to revolutionize this experience.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B</a:t>
            </a:r>
            <a:r>
              <a:rPr lang="en-US" sz="2400" dirty="0" smtClean="0"/>
              <a:t>ank </a:t>
            </a:r>
            <a:r>
              <a:rPr lang="en-US" sz="2400" dirty="0"/>
              <a:t>A</a:t>
            </a:r>
            <a:r>
              <a:rPr lang="en-US" sz="2400" dirty="0" smtClean="0"/>
              <a:t>pplication </a:t>
            </a:r>
            <a:r>
              <a:rPr lang="en-US" sz="2400" dirty="0"/>
              <a:t>brings together cutting-edge technologies to offer seamless, secure, and efficient online banking services.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6" y="1637731"/>
            <a:ext cx="5418160" cy="369167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Project Overview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7892" y="1389526"/>
            <a:ext cx="7532077" cy="435133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/>
              <a:t>User Registration and Login</a:t>
            </a:r>
            <a:endParaRPr lang="en-US" dirty="0"/>
          </a:p>
          <a:p>
            <a:pPr lvl="1"/>
            <a:r>
              <a:rPr lang="en-US" dirty="0" smtClean="0"/>
              <a:t>Your </a:t>
            </a:r>
            <a:r>
              <a:rPr lang="en-US" dirty="0"/>
              <a:t>journey begins with a seamless registration process and secure login, putting you in control of your finances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Account Overview</a:t>
            </a:r>
            <a:endParaRPr lang="en-US" dirty="0"/>
          </a:p>
          <a:p>
            <a:pPr lvl="1"/>
            <a:r>
              <a:rPr lang="en-US" dirty="0" smtClean="0"/>
              <a:t>Gain </a:t>
            </a:r>
            <a:r>
              <a:rPr lang="en-US" dirty="0"/>
              <a:t>instant insights into your accounts - balances, pending transactions, and more - at a glance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Fund Transfer</a:t>
            </a:r>
            <a:endParaRPr lang="en-US" dirty="0"/>
          </a:p>
          <a:p>
            <a:pPr lvl="1"/>
            <a:r>
              <a:rPr lang="en-US" dirty="0" smtClean="0"/>
              <a:t>Transfer </a:t>
            </a:r>
            <a:r>
              <a:rPr lang="en-US" dirty="0"/>
              <a:t>funds effortlessly between your accounts or send money to loved ones with just a few clicks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Account Statement Generation</a:t>
            </a:r>
            <a:endParaRPr lang="en-US" dirty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and download detailed account statements for a comprehensive view of your financial history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456" y="251161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NeoFinTech Power Pack - Unleash These Features!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639" y="1268339"/>
            <a:ext cx="4128442" cy="2413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64" y="4977173"/>
            <a:ext cx="205740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6" y="3560348"/>
            <a:ext cx="3860232" cy="28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977" y="942535"/>
            <a:ext cx="6655191" cy="5375105"/>
          </a:xfrm>
        </p:spPr>
        <p:txBody>
          <a:bodyPr>
            <a:normAutofit/>
          </a:bodyPr>
          <a:lstStyle/>
          <a:p>
            <a:r>
              <a:rPr lang="en-US" b="1" dirty="0"/>
              <a:t>Password Change</a:t>
            </a:r>
            <a:endParaRPr lang="en-US" dirty="0"/>
          </a:p>
          <a:p>
            <a:pPr lvl="1"/>
            <a:r>
              <a:rPr lang="en-US" dirty="0" smtClean="0"/>
              <a:t>Ensure </a:t>
            </a:r>
            <a:r>
              <a:rPr lang="en-US" dirty="0"/>
              <a:t>your account's security with ease by updating your password whenever you need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Account Settings</a:t>
            </a:r>
            <a:endParaRPr lang="en-US" dirty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your banking experience with personalized settings to suit your preferences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Deposit and Withdrawal</a:t>
            </a:r>
            <a:endParaRPr lang="en-US" dirty="0"/>
          </a:p>
          <a:p>
            <a:pPr lvl="1"/>
            <a:r>
              <a:rPr lang="en-US" dirty="0" smtClean="0"/>
              <a:t>Deposit </a:t>
            </a:r>
            <a:r>
              <a:rPr lang="en-US" dirty="0"/>
              <a:t>funds securely and withdraw with convenience, anytime, anywhere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13" y="2183130"/>
            <a:ext cx="1181689" cy="122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47" y="181084"/>
            <a:ext cx="3426653" cy="301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82" y="2700997"/>
            <a:ext cx="5495925" cy="39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1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378" y="1291052"/>
            <a:ext cx="5417234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Transaction History</a:t>
            </a:r>
            <a:endParaRPr lang="en-US" dirty="0"/>
          </a:p>
          <a:p>
            <a:pPr lvl="1"/>
            <a:r>
              <a:rPr lang="en-US" dirty="0" smtClean="0"/>
              <a:t>Track </a:t>
            </a:r>
            <a:r>
              <a:rPr lang="en-US" dirty="0"/>
              <a:t>your financial journey with a complete transaction history and search functionality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Admin Dashboard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administrators, gain control over accounts, transactions, and overall system management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Secure </a:t>
            </a:r>
            <a:r>
              <a:rPr lang="en-US" b="1" dirty="0" smtClean="0"/>
              <a:t>Logout</a:t>
            </a:r>
            <a:endParaRPr lang="en-US" dirty="0"/>
          </a:p>
          <a:p>
            <a:pPr lvl="1"/>
            <a:r>
              <a:rPr lang="en-US" dirty="0" smtClean="0"/>
              <a:t>Log </a:t>
            </a:r>
            <a:r>
              <a:rPr lang="en-US" dirty="0"/>
              <a:t>out securely to protect your banking information when you're done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9" y="472523"/>
            <a:ext cx="3431339" cy="319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0" y="4292374"/>
            <a:ext cx="1737946" cy="17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679" y="1415699"/>
            <a:ext cx="4971757" cy="1325563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Tech Stack Used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8809" y="2486510"/>
            <a:ext cx="5546634" cy="4351338"/>
          </a:xfrm>
        </p:spPr>
        <p:txBody>
          <a:bodyPr/>
          <a:lstStyle/>
          <a:p>
            <a:r>
              <a:rPr lang="en-US" b="1" dirty="0" smtClean="0"/>
              <a:t>Frontend</a:t>
            </a:r>
            <a:r>
              <a:rPr lang="en-US" dirty="0" smtClean="0"/>
              <a:t>: React JS</a:t>
            </a:r>
          </a:p>
          <a:p>
            <a:r>
              <a:rPr lang="en-US" b="1" dirty="0" smtClean="0"/>
              <a:t>Backend</a:t>
            </a:r>
            <a:r>
              <a:rPr lang="en-US" dirty="0" smtClean="0"/>
              <a:t>: Spring Boot</a:t>
            </a:r>
          </a:p>
          <a:p>
            <a:r>
              <a:rPr lang="en-US" b="1" dirty="0" smtClean="0"/>
              <a:t>Database</a:t>
            </a:r>
            <a:r>
              <a:rPr lang="en-US" dirty="0" smtClean="0"/>
              <a:t>: MySQL</a:t>
            </a:r>
          </a:p>
          <a:p>
            <a:r>
              <a:rPr lang="en-US" b="1" dirty="0" smtClean="0"/>
              <a:t>IDEs</a:t>
            </a:r>
            <a:r>
              <a:rPr lang="en-US" dirty="0" smtClean="0"/>
              <a:t>: VS Code, Eclipse</a:t>
            </a:r>
          </a:p>
          <a:p>
            <a:r>
              <a:rPr lang="en-US" b="1" dirty="0" smtClean="0"/>
              <a:t>Testing</a:t>
            </a:r>
            <a:r>
              <a:rPr lang="en-US" dirty="0" smtClean="0"/>
              <a:t>: Postman, </a:t>
            </a:r>
            <a:r>
              <a:rPr lang="en-US" dirty="0" err="1" smtClean="0"/>
              <a:t>Mockito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cutting-edge technologies power NeoFinTech, delivering a robust and responsive application.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26" y="3047419"/>
            <a:ext cx="3157822" cy="902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44" y="193710"/>
            <a:ext cx="2947916" cy="1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30" y="299202"/>
            <a:ext cx="2779914" cy="1213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43" y="4617608"/>
            <a:ext cx="3103630" cy="1929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8" y="935278"/>
            <a:ext cx="1966611" cy="960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6" y="5582409"/>
            <a:ext cx="2316806" cy="1275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93" y="299202"/>
            <a:ext cx="1491962" cy="1198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5" y="4379710"/>
            <a:ext cx="2668829" cy="911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8" y="2276618"/>
            <a:ext cx="2896808" cy="1812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75" y="1272284"/>
            <a:ext cx="1453316" cy="14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5400000">
            <a:off x="3332326" y="2487305"/>
            <a:ext cx="2797793" cy="173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775477" y="2800066"/>
            <a:ext cx="1248200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rot="5400000">
            <a:off x="5699645" y="2487305"/>
            <a:ext cx="2797793" cy="173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8066963" y="2487305"/>
            <a:ext cx="2797793" cy="173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5" name="Group 34"/>
          <p:cNvGrpSpPr/>
          <p:nvPr/>
        </p:nvGrpSpPr>
        <p:grpSpPr>
          <a:xfrm>
            <a:off x="591091" y="875569"/>
            <a:ext cx="1801504" cy="1363576"/>
            <a:chOff x="791570" y="1688718"/>
            <a:chExt cx="1801504" cy="1363576"/>
          </a:xfrm>
        </p:grpSpPr>
        <p:sp>
          <p:nvSpPr>
            <p:cNvPr id="4" name="Rounded Rectangle 3"/>
            <p:cNvSpPr/>
            <p:nvPr/>
          </p:nvSpPr>
          <p:spPr>
            <a:xfrm>
              <a:off x="791570" y="1688718"/>
              <a:ext cx="1801504" cy="13635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789" y="1714638"/>
              <a:ext cx="1374604" cy="133765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591091" y="4478288"/>
            <a:ext cx="1801504" cy="1419423"/>
            <a:chOff x="791570" y="3789500"/>
            <a:chExt cx="1801504" cy="1419423"/>
          </a:xfrm>
        </p:grpSpPr>
        <p:sp>
          <p:nvSpPr>
            <p:cNvPr id="5" name="Rounded Rectangle 4"/>
            <p:cNvSpPr/>
            <p:nvPr/>
          </p:nvSpPr>
          <p:spPr>
            <a:xfrm>
              <a:off x="791570" y="3932830"/>
              <a:ext cx="1801504" cy="1132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354" y="3789500"/>
              <a:ext cx="1114581" cy="141942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21" y="2887184"/>
            <a:ext cx="2304439" cy="902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99" y="2661660"/>
            <a:ext cx="2947916" cy="1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89" y="2566347"/>
            <a:ext cx="1323975" cy="1600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37935" y="2615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 API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885411" y="37972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Admin API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96719" y="2566347"/>
            <a:ext cx="636326" cy="4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64038" y="2605449"/>
            <a:ext cx="63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64038" y="4166547"/>
            <a:ext cx="63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96719" y="4071235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331356" y="2800066"/>
            <a:ext cx="406233" cy="43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331355" y="3573194"/>
            <a:ext cx="349604" cy="40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124914" y="2880059"/>
            <a:ext cx="1305191" cy="1237436"/>
            <a:chOff x="5362511" y="263752"/>
            <a:chExt cx="1167619" cy="1111348"/>
          </a:xfrm>
        </p:grpSpPr>
        <p:sp>
          <p:nvSpPr>
            <p:cNvPr id="33" name="Oval 32"/>
            <p:cNvSpPr/>
            <p:nvPr/>
          </p:nvSpPr>
          <p:spPr>
            <a:xfrm>
              <a:off x="5362511" y="263752"/>
              <a:ext cx="1167619" cy="1111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337" y="319541"/>
              <a:ext cx="1057966" cy="896641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>
            <a:stCxn id="4" idx="2"/>
            <a:endCxn id="33" idx="2"/>
          </p:cNvCxnSpPr>
          <p:nvPr/>
        </p:nvCxnSpPr>
        <p:spPr>
          <a:xfrm rot="16200000" flipH="1">
            <a:off x="1178562" y="2552425"/>
            <a:ext cx="1259632" cy="633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0"/>
          </p:cNvCxnSpPr>
          <p:nvPr/>
        </p:nvCxnSpPr>
        <p:spPr>
          <a:xfrm rot="5400000" flipH="1" flipV="1">
            <a:off x="1486700" y="3768966"/>
            <a:ext cx="688788" cy="729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6"/>
          </p:cNvCxnSpPr>
          <p:nvPr/>
        </p:nvCxnSpPr>
        <p:spPr>
          <a:xfrm>
            <a:off x="3430105" y="3498777"/>
            <a:ext cx="43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9887" y="49264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016170" y="588125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13755" y="426082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467083" y="149745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Request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5547012" y="470292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756074" y="492648"/>
            <a:ext cx="471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Arial Rounded MT Bold" panose="020F0704030504030204" pitchFamily="34" charset="0"/>
              </a:rPr>
              <a:t>Project Architecture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1552" y="5830024"/>
            <a:ext cx="766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Seamless integration and secure communication ensure NeoFinTech's reliability.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37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Customer Portal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Accessible and user-friendly interface</a:t>
            </a:r>
          </a:p>
          <a:p>
            <a:r>
              <a:rPr lang="en-US" dirty="0" smtClean="0"/>
              <a:t>Perform transactions effortlessly</a:t>
            </a:r>
          </a:p>
          <a:p>
            <a:r>
              <a:rPr lang="en-US" dirty="0" smtClean="0"/>
              <a:t>Check account balances and more</a:t>
            </a:r>
          </a:p>
          <a:p>
            <a:r>
              <a:rPr lang="en-US" dirty="0" smtClean="0"/>
              <a:t>User Friendly User Dashboard</a:t>
            </a:r>
          </a:p>
          <a:p>
            <a:r>
              <a:rPr lang="en-US" dirty="0" smtClean="0"/>
              <a:t>Data Security</a:t>
            </a:r>
          </a:p>
          <a:p>
            <a:r>
              <a:rPr lang="en-US" dirty="0" smtClean="0"/>
              <a:t>Account Statement</a:t>
            </a:r>
          </a:p>
          <a:p>
            <a:r>
              <a:rPr lang="en-US" dirty="0" smtClean="0"/>
              <a:t>Account Summary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1505243"/>
            <a:ext cx="5792154" cy="37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590</Words>
  <Application>Microsoft Office PowerPoint</Application>
  <PresentationFormat>Widescreen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NeoFinTech  </vt:lpstr>
      <vt:lpstr>Explore NeoFinTech: </vt:lpstr>
      <vt:lpstr>Project Overview</vt:lpstr>
      <vt:lpstr>NeoFinTech Power Pack - Unleash These Features!</vt:lpstr>
      <vt:lpstr>PowerPoint Presentation</vt:lpstr>
      <vt:lpstr>PowerPoint Presentation</vt:lpstr>
      <vt:lpstr>Tech Stack Used</vt:lpstr>
      <vt:lpstr>PowerPoint Presentation</vt:lpstr>
      <vt:lpstr>Customer Portal</vt:lpstr>
      <vt:lpstr>CUSTOMER PORTAL SCREENSHOTS</vt:lpstr>
      <vt:lpstr>Admin Portal</vt:lpstr>
      <vt:lpstr>ADMIN PORTAL SCREENSHOTS</vt:lpstr>
      <vt:lpstr>JWT Authentication</vt:lpstr>
      <vt:lpstr>Why NeoFinTech? (Positives)</vt:lpstr>
      <vt:lpstr>PowerPoint Presentation</vt:lpstr>
      <vt:lpstr>Future Enhancements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NeoFinTech Online Banking System</dc:title>
  <dc:creator>Microsoft account</dc:creator>
  <cp:lastModifiedBy>Microsoft account</cp:lastModifiedBy>
  <cp:revision>24</cp:revision>
  <dcterms:created xsi:type="dcterms:W3CDTF">2023-09-30T17:56:22Z</dcterms:created>
  <dcterms:modified xsi:type="dcterms:W3CDTF">2023-10-02T21:47:38Z</dcterms:modified>
</cp:coreProperties>
</file>