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ontserrat Bold" charset="1" panose="00000800000000000000"/>
      <p:regular r:id="rId13"/>
    </p:embeddedFont>
    <p:embeddedFont>
      <p:font typeface="Roboto" charset="1" panose="02000000000000000000"/>
      <p:regular r:id="rId14"/>
    </p:embeddedFont>
    <p:embeddedFont>
      <p:font typeface="Canva Sans" charset="1" panose="020B0503030501040103"/>
      <p:regular r:id="rId15"/>
    </p:embeddedFont>
    <p:embeddedFont>
      <p:font typeface="Canva Sans Bold" charset="1" panose="020B0803030501040103"/>
      <p:regular r:id="rId16"/>
    </p:embeddedFont>
    <p:embeddedFont>
      <p:font typeface="Roboto Bold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748100">
            <a:off x="460626" y="4255889"/>
            <a:ext cx="22951235" cy="9593811"/>
            <a:chOff x="0" y="0"/>
            <a:chExt cx="2969835" cy="12414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69835" cy="1241416"/>
            </a:xfrm>
            <a:custGeom>
              <a:avLst/>
              <a:gdLst/>
              <a:ahLst/>
              <a:cxnLst/>
              <a:rect r="r" b="b" t="t" l="l"/>
              <a:pathLst>
                <a:path h="1241416" w="2969835">
                  <a:moveTo>
                    <a:pt x="2969835" y="0"/>
                  </a:moveTo>
                  <a:lnTo>
                    <a:pt x="0" y="0"/>
                  </a:lnTo>
                  <a:lnTo>
                    <a:pt x="101600" y="620708"/>
                  </a:lnTo>
                  <a:lnTo>
                    <a:pt x="0" y="1241416"/>
                  </a:lnTo>
                  <a:lnTo>
                    <a:pt x="2969835" y="1241416"/>
                  </a:lnTo>
                  <a:lnTo>
                    <a:pt x="2868235" y="620708"/>
                  </a:lnTo>
                  <a:lnTo>
                    <a:pt x="296983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88900" y="-38100"/>
              <a:ext cx="2792035" cy="12795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29200" y="768668"/>
            <a:ext cx="3699510" cy="3521392"/>
            <a:chOff x="0" y="0"/>
            <a:chExt cx="4932680" cy="46951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0800" y="50800"/>
              <a:ext cx="4831080" cy="4592320"/>
            </a:xfrm>
            <a:custGeom>
              <a:avLst/>
              <a:gdLst/>
              <a:ahLst/>
              <a:cxnLst/>
              <a:rect r="r" b="b" t="t" l="l"/>
              <a:pathLst>
                <a:path h="4592320" w="4831080">
                  <a:moveTo>
                    <a:pt x="0" y="3797300"/>
                  </a:moveTo>
                  <a:cubicBezTo>
                    <a:pt x="6350" y="3721100"/>
                    <a:pt x="8890" y="3683000"/>
                    <a:pt x="8890" y="3683000"/>
                  </a:cubicBezTo>
                  <a:cubicBezTo>
                    <a:pt x="8890" y="3681730"/>
                    <a:pt x="8890" y="3681730"/>
                    <a:pt x="8890" y="3681730"/>
                  </a:cubicBezTo>
                  <a:cubicBezTo>
                    <a:pt x="8890" y="3681730"/>
                    <a:pt x="21590" y="3646170"/>
                    <a:pt x="26670" y="3628390"/>
                  </a:cubicBezTo>
                  <a:cubicBezTo>
                    <a:pt x="33020" y="3609340"/>
                    <a:pt x="44450" y="3573780"/>
                    <a:pt x="45720" y="3573780"/>
                  </a:cubicBezTo>
                  <a:cubicBezTo>
                    <a:pt x="45720" y="3572510"/>
                    <a:pt x="66040" y="3540760"/>
                    <a:pt x="76200" y="3524250"/>
                  </a:cubicBezTo>
                  <a:cubicBezTo>
                    <a:pt x="86360" y="3509010"/>
                    <a:pt x="105410" y="3477260"/>
                    <a:pt x="106680" y="3475990"/>
                  </a:cubicBezTo>
                  <a:cubicBezTo>
                    <a:pt x="107950" y="3474720"/>
                    <a:pt x="327660" y="3243580"/>
                    <a:pt x="350520" y="3190240"/>
                  </a:cubicBezTo>
                  <a:cubicBezTo>
                    <a:pt x="358140" y="3173730"/>
                    <a:pt x="353060" y="3153410"/>
                    <a:pt x="353060" y="3152140"/>
                  </a:cubicBezTo>
                  <a:cubicBezTo>
                    <a:pt x="354330" y="3152140"/>
                    <a:pt x="367030" y="3114040"/>
                    <a:pt x="373380" y="3094990"/>
                  </a:cubicBezTo>
                  <a:cubicBezTo>
                    <a:pt x="379730" y="3075940"/>
                    <a:pt x="392430" y="3037840"/>
                    <a:pt x="392430" y="3036570"/>
                  </a:cubicBezTo>
                  <a:cubicBezTo>
                    <a:pt x="392430" y="3036570"/>
                    <a:pt x="414020" y="3002280"/>
                    <a:pt x="425450" y="2985770"/>
                  </a:cubicBezTo>
                  <a:cubicBezTo>
                    <a:pt x="435610" y="2969260"/>
                    <a:pt x="457200" y="2934970"/>
                    <a:pt x="458470" y="2934970"/>
                  </a:cubicBezTo>
                  <a:cubicBezTo>
                    <a:pt x="459740" y="2932430"/>
                    <a:pt x="788670" y="2505710"/>
                    <a:pt x="961390" y="2308860"/>
                  </a:cubicBezTo>
                  <a:cubicBezTo>
                    <a:pt x="1126490" y="2120900"/>
                    <a:pt x="1328420" y="1930400"/>
                    <a:pt x="1466850" y="1776730"/>
                  </a:cubicBezTo>
                  <a:cubicBezTo>
                    <a:pt x="1568450" y="1664970"/>
                    <a:pt x="1626870" y="1591310"/>
                    <a:pt x="1723390" y="1478280"/>
                  </a:cubicBezTo>
                  <a:cubicBezTo>
                    <a:pt x="1851660" y="1328420"/>
                    <a:pt x="2016760" y="1132840"/>
                    <a:pt x="2167890" y="960120"/>
                  </a:cubicBezTo>
                  <a:cubicBezTo>
                    <a:pt x="2321560" y="784860"/>
                    <a:pt x="2635250" y="435610"/>
                    <a:pt x="2636520" y="434340"/>
                  </a:cubicBezTo>
                  <a:cubicBezTo>
                    <a:pt x="2637790" y="434340"/>
                    <a:pt x="2668270" y="406400"/>
                    <a:pt x="2683510" y="391160"/>
                  </a:cubicBezTo>
                  <a:cubicBezTo>
                    <a:pt x="2698750" y="377190"/>
                    <a:pt x="2729230" y="349250"/>
                    <a:pt x="2730500" y="349250"/>
                  </a:cubicBezTo>
                  <a:cubicBezTo>
                    <a:pt x="2730500" y="347980"/>
                    <a:pt x="2767330" y="328930"/>
                    <a:pt x="2786380" y="318770"/>
                  </a:cubicBezTo>
                  <a:cubicBezTo>
                    <a:pt x="2804160" y="308610"/>
                    <a:pt x="2840990" y="288290"/>
                    <a:pt x="2840990" y="288290"/>
                  </a:cubicBezTo>
                  <a:cubicBezTo>
                    <a:pt x="2842260" y="288290"/>
                    <a:pt x="2842260" y="288290"/>
                    <a:pt x="2842260" y="288290"/>
                  </a:cubicBezTo>
                  <a:cubicBezTo>
                    <a:pt x="2842260" y="287020"/>
                    <a:pt x="2882900" y="276860"/>
                    <a:pt x="2903220" y="271780"/>
                  </a:cubicBezTo>
                  <a:cubicBezTo>
                    <a:pt x="2923540" y="265430"/>
                    <a:pt x="2964180" y="255270"/>
                    <a:pt x="2964180" y="255270"/>
                  </a:cubicBezTo>
                  <a:cubicBezTo>
                    <a:pt x="2965450" y="255270"/>
                    <a:pt x="3007360" y="254000"/>
                    <a:pt x="3027680" y="254000"/>
                  </a:cubicBezTo>
                  <a:cubicBezTo>
                    <a:pt x="3049270" y="254000"/>
                    <a:pt x="3091180" y="252730"/>
                    <a:pt x="3091180" y="252730"/>
                  </a:cubicBezTo>
                  <a:cubicBezTo>
                    <a:pt x="3092450" y="252730"/>
                    <a:pt x="3133090" y="262890"/>
                    <a:pt x="3153410" y="266700"/>
                  </a:cubicBezTo>
                  <a:cubicBezTo>
                    <a:pt x="3173730" y="271780"/>
                    <a:pt x="3214370" y="280670"/>
                    <a:pt x="3215640" y="280670"/>
                  </a:cubicBezTo>
                  <a:cubicBezTo>
                    <a:pt x="3216910" y="281940"/>
                    <a:pt x="3258820" y="302260"/>
                    <a:pt x="3272790" y="309880"/>
                  </a:cubicBezTo>
                  <a:cubicBezTo>
                    <a:pt x="3280410" y="313690"/>
                    <a:pt x="3281680" y="320040"/>
                    <a:pt x="3291840" y="318770"/>
                  </a:cubicBezTo>
                  <a:cubicBezTo>
                    <a:pt x="3322320" y="317500"/>
                    <a:pt x="3483610" y="195580"/>
                    <a:pt x="3484880" y="194310"/>
                  </a:cubicBezTo>
                  <a:cubicBezTo>
                    <a:pt x="3484880" y="194310"/>
                    <a:pt x="3511550" y="166370"/>
                    <a:pt x="3525520" y="152400"/>
                  </a:cubicBezTo>
                  <a:cubicBezTo>
                    <a:pt x="3539490" y="138430"/>
                    <a:pt x="3566160" y="110490"/>
                    <a:pt x="3566160" y="109220"/>
                  </a:cubicBezTo>
                  <a:cubicBezTo>
                    <a:pt x="3567430" y="109220"/>
                    <a:pt x="3600450" y="88900"/>
                    <a:pt x="3616960" y="78740"/>
                  </a:cubicBezTo>
                  <a:cubicBezTo>
                    <a:pt x="3633470" y="67310"/>
                    <a:pt x="3666490" y="46990"/>
                    <a:pt x="3666490" y="46990"/>
                  </a:cubicBezTo>
                  <a:cubicBezTo>
                    <a:pt x="3667760" y="45720"/>
                    <a:pt x="3704590" y="34290"/>
                    <a:pt x="3722370" y="27940"/>
                  </a:cubicBezTo>
                  <a:cubicBezTo>
                    <a:pt x="3741420" y="21590"/>
                    <a:pt x="3778250" y="8890"/>
                    <a:pt x="3778250" y="8890"/>
                  </a:cubicBezTo>
                  <a:cubicBezTo>
                    <a:pt x="3779520" y="8890"/>
                    <a:pt x="3817620" y="6350"/>
                    <a:pt x="3837940" y="5080"/>
                  </a:cubicBezTo>
                  <a:cubicBezTo>
                    <a:pt x="3856990" y="2540"/>
                    <a:pt x="3895090" y="0"/>
                    <a:pt x="3896360" y="0"/>
                  </a:cubicBezTo>
                  <a:cubicBezTo>
                    <a:pt x="3897630" y="0"/>
                    <a:pt x="3935730" y="6350"/>
                    <a:pt x="3954780" y="8890"/>
                  </a:cubicBezTo>
                  <a:cubicBezTo>
                    <a:pt x="3973830" y="12700"/>
                    <a:pt x="4011930" y="19050"/>
                    <a:pt x="4013200" y="19050"/>
                  </a:cubicBezTo>
                  <a:cubicBezTo>
                    <a:pt x="4014470" y="19050"/>
                    <a:pt x="4048760" y="34290"/>
                    <a:pt x="4067810" y="41910"/>
                  </a:cubicBezTo>
                  <a:cubicBezTo>
                    <a:pt x="4085590" y="49530"/>
                    <a:pt x="4121150" y="64770"/>
                    <a:pt x="4122420" y="64770"/>
                  </a:cubicBezTo>
                  <a:cubicBezTo>
                    <a:pt x="4122420" y="66040"/>
                    <a:pt x="4152900" y="88900"/>
                    <a:pt x="4169410" y="100330"/>
                  </a:cubicBezTo>
                  <a:cubicBezTo>
                    <a:pt x="4184650" y="113030"/>
                    <a:pt x="4215130" y="135890"/>
                    <a:pt x="4216400" y="135890"/>
                  </a:cubicBezTo>
                  <a:cubicBezTo>
                    <a:pt x="4216400" y="137160"/>
                    <a:pt x="4241800" y="166370"/>
                    <a:pt x="4253230" y="181610"/>
                  </a:cubicBezTo>
                  <a:cubicBezTo>
                    <a:pt x="4265930" y="196850"/>
                    <a:pt x="4290060" y="227330"/>
                    <a:pt x="4291330" y="227330"/>
                  </a:cubicBezTo>
                  <a:cubicBezTo>
                    <a:pt x="4291330" y="228600"/>
                    <a:pt x="4309110" y="266700"/>
                    <a:pt x="4316730" y="280670"/>
                  </a:cubicBezTo>
                  <a:cubicBezTo>
                    <a:pt x="4321810" y="292100"/>
                    <a:pt x="4323080" y="307340"/>
                    <a:pt x="4329430" y="309880"/>
                  </a:cubicBezTo>
                  <a:cubicBezTo>
                    <a:pt x="4334510" y="312420"/>
                    <a:pt x="4345940" y="307340"/>
                    <a:pt x="4347210" y="306070"/>
                  </a:cubicBezTo>
                  <a:cubicBezTo>
                    <a:pt x="4347210" y="306070"/>
                    <a:pt x="4382770" y="307340"/>
                    <a:pt x="4400550" y="308610"/>
                  </a:cubicBezTo>
                  <a:cubicBezTo>
                    <a:pt x="4417060" y="308610"/>
                    <a:pt x="4452620" y="309880"/>
                    <a:pt x="4452620" y="309880"/>
                  </a:cubicBezTo>
                  <a:cubicBezTo>
                    <a:pt x="4453890" y="309880"/>
                    <a:pt x="4486910" y="318770"/>
                    <a:pt x="4504690" y="323850"/>
                  </a:cubicBezTo>
                  <a:cubicBezTo>
                    <a:pt x="4521200" y="327660"/>
                    <a:pt x="4555490" y="337820"/>
                    <a:pt x="4555490" y="337820"/>
                  </a:cubicBezTo>
                  <a:cubicBezTo>
                    <a:pt x="4556760" y="337820"/>
                    <a:pt x="4587240" y="354330"/>
                    <a:pt x="4602480" y="363220"/>
                  </a:cubicBezTo>
                  <a:cubicBezTo>
                    <a:pt x="4617720" y="372110"/>
                    <a:pt x="4648200" y="388620"/>
                    <a:pt x="4649470" y="389890"/>
                  </a:cubicBezTo>
                  <a:cubicBezTo>
                    <a:pt x="4649470" y="389890"/>
                    <a:pt x="4674870" y="414020"/>
                    <a:pt x="4687570" y="425450"/>
                  </a:cubicBezTo>
                  <a:cubicBezTo>
                    <a:pt x="4701540" y="438150"/>
                    <a:pt x="4726940" y="461010"/>
                    <a:pt x="4726940" y="462280"/>
                  </a:cubicBezTo>
                  <a:cubicBezTo>
                    <a:pt x="4726940" y="462280"/>
                    <a:pt x="4745990" y="491490"/>
                    <a:pt x="4756150" y="506730"/>
                  </a:cubicBezTo>
                  <a:cubicBezTo>
                    <a:pt x="4766310" y="521970"/>
                    <a:pt x="4785360" y="551180"/>
                    <a:pt x="4785360" y="551180"/>
                  </a:cubicBezTo>
                  <a:cubicBezTo>
                    <a:pt x="4785360" y="552450"/>
                    <a:pt x="4796790" y="585470"/>
                    <a:pt x="4803140" y="601980"/>
                  </a:cubicBezTo>
                  <a:cubicBezTo>
                    <a:pt x="4808220" y="618490"/>
                    <a:pt x="4820920" y="651510"/>
                    <a:pt x="4820920" y="651510"/>
                  </a:cubicBezTo>
                  <a:cubicBezTo>
                    <a:pt x="4820920" y="652780"/>
                    <a:pt x="4823460" y="687070"/>
                    <a:pt x="4826000" y="704850"/>
                  </a:cubicBezTo>
                  <a:cubicBezTo>
                    <a:pt x="4827270" y="722630"/>
                    <a:pt x="4831080" y="756920"/>
                    <a:pt x="4831080" y="758190"/>
                  </a:cubicBezTo>
                  <a:cubicBezTo>
                    <a:pt x="4831080" y="758190"/>
                    <a:pt x="4826000" y="793750"/>
                    <a:pt x="4823460" y="810260"/>
                  </a:cubicBezTo>
                  <a:cubicBezTo>
                    <a:pt x="4819650" y="828040"/>
                    <a:pt x="4815840" y="862330"/>
                    <a:pt x="4814570" y="863600"/>
                  </a:cubicBezTo>
                  <a:cubicBezTo>
                    <a:pt x="4814570" y="863600"/>
                    <a:pt x="4801870" y="896620"/>
                    <a:pt x="4795520" y="913130"/>
                  </a:cubicBezTo>
                  <a:cubicBezTo>
                    <a:pt x="4787900" y="929640"/>
                    <a:pt x="4775200" y="961390"/>
                    <a:pt x="4775200" y="962660"/>
                  </a:cubicBezTo>
                  <a:cubicBezTo>
                    <a:pt x="4773930" y="962660"/>
                    <a:pt x="4753610" y="990600"/>
                    <a:pt x="4743450" y="1005840"/>
                  </a:cubicBezTo>
                  <a:cubicBezTo>
                    <a:pt x="4733290" y="1019810"/>
                    <a:pt x="4712970" y="1047750"/>
                    <a:pt x="4711700" y="1047750"/>
                  </a:cubicBezTo>
                  <a:cubicBezTo>
                    <a:pt x="4711700" y="1049020"/>
                    <a:pt x="4685030" y="1070610"/>
                    <a:pt x="4671060" y="1082040"/>
                  </a:cubicBezTo>
                  <a:cubicBezTo>
                    <a:pt x="4657090" y="1093470"/>
                    <a:pt x="4630420" y="1116330"/>
                    <a:pt x="4630420" y="1116330"/>
                  </a:cubicBezTo>
                  <a:cubicBezTo>
                    <a:pt x="4627880" y="1118870"/>
                    <a:pt x="4185920" y="1601470"/>
                    <a:pt x="3978910" y="1805940"/>
                  </a:cubicBezTo>
                  <a:cubicBezTo>
                    <a:pt x="3801110" y="1981200"/>
                    <a:pt x="3493770" y="2203450"/>
                    <a:pt x="3465830" y="2277110"/>
                  </a:cubicBezTo>
                  <a:cubicBezTo>
                    <a:pt x="3459480" y="2293620"/>
                    <a:pt x="3470910" y="2313940"/>
                    <a:pt x="3470910" y="2315210"/>
                  </a:cubicBezTo>
                  <a:cubicBezTo>
                    <a:pt x="3470910" y="2315210"/>
                    <a:pt x="3465830" y="2353310"/>
                    <a:pt x="3463290" y="2372360"/>
                  </a:cubicBezTo>
                  <a:cubicBezTo>
                    <a:pt x="3460750" y="2391410"/>
                    <a:pt x="3456940" y="2429510"/>
                    <a:pt x="3456940" y="2430780"/>
                  </a:cubicBezTo>
                  <a:cubicBezTo>
                    <a:pt x="3455670" y="2430780"/>
                    <a:pt x="3442970" y="2466340"/>
                    <a:pt x="3435350" y="2484120"/>
                  </a:cubicBezTo>
                  <a:cubicBezTo>
                    <a:pt x="3429000" y="2503170"/>
                    <a:pt x="3415030" y="2538730"/>
                    <a:pt x="3415030" y="2538730"/>
                  </a:cubicBezTo>
                  <a:cubicBezTo>
                    <a:pt x="3415030" y="2540000"/>
                    <a:pt x="3392170" y="2570480"/>
                    <a:pt x="3382010" y="2586990"/>
                  </a:cubicBezTo>
                  <a:cubicBezTo>
                    <a:pt x="3370580" y="2602230"/>
                    <a:pt x="3348990" y="2633980"/>
                    <a:pt x="3348990" y="2635250"/>
                  </a:cubicBezTo>
                  <a:cubicBezTo>
                    <a:pt x="3347720" y="2635250"/>
                    <a:pt x="3319780" y="2660650"/>
                    <a:pt x="3304540" y="2673350"/>
                  </a:cubicBezTo>
                  <a:cubicBezTo>
                    <a:pt x="3290570" y="2686050"/>
                    <a:pt x="3261360" y="2711450"/>
                    <a:pt x="3261360" y="2711450"/>
                  </a:cubicBezTo>
                  <a:cubicBezTo>
                    <a:pt x="3260090" y="2712720"/>
                    <a:pt x="3145790" y="2828290"/>
                    <a:pt x="3133090" y="2844800"/>
                  </a:cubicBezTo>
                  <a:cubicBezTo>
                    <a:pt x="3129280" y="2847340"/>
                    <a:pt x="3130550" y="2848610"/>
                    <a:pt x="3128010" y="2851150"/>
                  </a:cubicBezTo>
                  <a:cubicBezTo>
                    <a:pt x="3125470" y="2853690"/>
                    <a:pt x="3122930" y="2853690"/>
                    <a:pt x="3120390" y="2857500"/>
                  </a:cubicBezTo>
                  <a:cubicBezTo>
                    <a:pt x="3112770" y="2863850"/>
                    <a:pt x="3101340" y="2879090"/>
                    <a:pt x="3089910" y="2887980"/>
                  </a:cubicBezTo>
                  <a:cubicBezTo>
                    <a:pt x="3077210" y="2898140"/>
                    <a:pt x="3059430" y="2905760"/>
                    <a:pt x="3045460" y="2915920"/>
                  </a:cubicBezTo>
                  <a:cubicBezTo>
                    <a:pt x="3030220" y="2926080"/>
                    <a:pt x="3016250" y="2942590"/>
                    <a:pt x="3003550" y="2948940"/>
                  </a:cubicBezTo>
                  <a:cubicBezTo>
                    <a:pt x="2993390" y="2954020"/>
                    <a:pt x="2985770" y="2954020"/>
                    <a:pt x="2978150" y="2957830"/>
                  </a:cubicBezTo>
                  <a:cubicBezTo>
                    <a:pt x="2969260" y="2961640"/>
                    <a:pt x="2964180" y="2967990"/>
                    <a:pt x="2955290" y="2971800"/>
                  </a:cubicBezTo>
                  <a:cubicBezTo>
                    <a:pt x="2941320" y="2978150"/>
                    <a:pt x="2917190" y="2980690"/>
                    <a:pt x="2903220" y="2984500"/>
                  </a:cubicBezTo>
                  <a:cubicBezTo>
                    <a:pt x="2893060" y="2987040"/>
                    <a:pt x="2887980" y="2987040"/>
                    <a:pt x="2876550" y="2993390"/>
                  </a:cubicBezTo>
                  <a:cubicBezTo>
                    <a:pt x="2848610" y="3008630"/>
                    <a:pt x="2800350" y="3050540"/>
                    <a:pt x="2745740" y="3093720"/>
                  </a:cubicBezTo>
                  <a:cubicBezTo>
                    <a:pt x="2650490" y="3168650"/>
                    <a:pt x="2493010" y="3294380"/>
                    <a:pt x="2357120" y="3403600"/>
                  </a:cubicBezTo>
                  <a:cubicBezTo>
                    <a:pt x="2208530" y="3525520"/>
                    <a:pt x="2054860" y="3648710"/>
                    <a:pt x="1891030" y="3789680"/>
                  </a:cubicBezTo>
                  <a:cubicBezTo>
                    <a:pt x="1700530" y="3952240"/>
                    <a:pt x="1393190" y="4225290"/>
                    <a:pt x="1283970" y="4328160"/>
                  </a:cubicBezTo>
                  <a:cubicBezTo>
                    <a:pt x="1242060" y="4367530"/>
                    <a:pt x="1229360" y="4386580"/>
                    <a:pt x="1200150" y="4411980"/>
                  </a:cubicBezTo>
                  <a:cubicBezTo>
                    <a:pt x="1172210" y="4436110"/>
                    <a:pt x="1139190" y="4460240"/>
                    <a:pt x="1115060" y="4478020"/>
                  </a:cubicBezTo>
                  <a:cubicBezTo>
                    <a:pt x="1098550" y="4490720"/>
                    <a:pt x="1085850" y="4498340"/>
                    <a:pt x="1070610" y="4509770"/>
                  </a:cubicBezTo>
                  <a:cubicBezTo>
                    <a:pt x="1055370" y="4519930"/>
                    <a:pt x="1027430" y="4540250"/>
                    <a:pt x="1026160" y="4540250"/>
                  </a:cubicBezTo>
                  <a:cubicBezTo>
                    <a:pt x="1026160" y="4540250"/>
                    <a:pt x="993140" y="4552950"/>
                    <a:pt x="975360" y="4559300"/>
                  </a:cubicBezTo>
                  <a:cubicBezTo>
                    <a:pt x="958850" y="4565650"/>
                    <a:pt x="925830" y="4578350"/>
                    <a:pt x="925830" y="4578350"/>
                  </a:cubicBezTo>
                  <a:cubicBezTo>
                    <a:pt x="924560" y="4578350"/>
                    <a:pt x="890270" y="4583430"/>
                    <a:pt x="872490" y="4585970"/>
                  </a:cubicBezTo>
                  <a:cubicBezTo>
                    <a:pt x="853440" y="4587240"/>
                    <a:pt x="819150" y="4592320"/>
                    <a:pt x="817880" y="4592320"/>
                  </a:cubicBezTo>
                  <a:cubicBezTo>
                    <a:pt x="817880" y="4592320"/>
                    <a:pt x="782320" y="4588510"/>
                    <a:pt x="764540" y="4585970"/>
                  </a:cubicBezTo>
                  <a:cubicBezTo>
                    <a:pt x="746760" y="4583430"/>
                    <a:pt x="711200" y="4579620"/>
                    <a:pt x="711200" y="4579620"/>
                  </a:cubicBezTo>
                  <a:cubicBezTo>
                    <a:pt x="709930" y="4579620"/>
                    <a:pt x="676910" y="4566920"/>
                    <a:pt x="660400" y="4560570"/>
                  </a:cubicBezTo>
                  <a:cubicBezTo>
                    <a:pt x="643890" y="4554220"/>
                    <a:pt x="610870" y="4541520"/>
                    <a:pt x="609600" y="4541520"/>
                  </a:cubicBezTo>
                  <a:cubicBezTo>
                    <a:pt x="609600" y="4541520"/>
                    <a:pt x="580390" y="4521200"/>
                    <a:pt x="565150" y="4511040"/>
                  </a:cubicBezTo>
                  <a:cubicBezTo>
                    <a:pt x="549910" y="4500880"/>
                    <a:pt x="520700" y="4480560"/>
                    <a:pt x="520700" y="4480560"/>
                  </a:cubicBezTo>
                  <a:cubicBezTo>
                    <a:pt x="519430" y="4480560"/>
                    <a:pt x="496570" y="4453890"/>
                    <a:pt x="485140" y="4439920"/>
                  </a:cubicBezTo>
                  <a:cubicBezTo>
                    <a:pt x="472440" y="4427220"/>
                    <a:pt x="449580" y="4400550"/>
                    <a:pt x="448310" y="4400550"/>
                  </a:cubicBezTo>
                  <a:cubicBezTo>
                    <a:pt x="448310" y="4399280"/>
                    <a:pt x="431800" y="4368800"/>
                    <a:pt x="422910" y="4352290"/>
                  </a:cubicBezTo>
                  <a:cubicBezTo>
                    <a:pt x="415290" y="4337050"/>
                    <a:pt x="398780" y="4305300"/>
                    <a:pt x="397510" y="4304030"/>
                  </a:cubicBezTo>
                  <a:cubicBezTo>
                    <a:pt x="397510" y="4304030"/>
                    <a:pt x="387350" y="4263390"/>
                    <a:pt x="384810" y="4251960"/>
                  </a:cubicBezTo>
                  <a:cubicBezTo>
                    <a:pt x="383540" y="4246880"/>
                    <a:pt x="384810" y="4244340"/>
                    <a:pt x="382270" y="4240530"/>
                  </a:cubicBezTo>
                  <a:cubicBezTo>
                    <a:pt x="374650" y="4234180"/>
                    <a:pt x="326390" y="4230370"/>
                    <a:pt x="326390" y="4229100"/>
                  </a:cubicBezTo>
                  <a:cubicBezTo>
                    <a:pt x="325120" y="4229100"/>
                    <a:pt x="290830" y="4212590"/>
                    <a:pt x="274320" y="4204970"/>
                  </a:cubicBezTo>
                  <a:cubicBezTo>
                    <a:pt x="256540" y="4197350"/>
                    <a:pt x="222250" y="4180840"/>
                    <a:pt x="222250" y="4180840"/>
                  </a:cubicBezTo>
                  <a:cubicBezTo>
                    <a:pt x="220980" y="4179570"/>
                    <a:pt x="191770" y="4156710"/>
                    <a:pt x="177800" y="4144010"/>
                  </a:cubicBezTo>
                  <a:cubicBezTo>
                    <a:pt x="162560" y="4132580"/>
                    <a:pt x="133350" y="4108450"/>
                    <a:pt x="133350" y="4108450"/>
                  </a:cubicBezTo>
                  <a:cubicBezTo>
                    <a:pt x="132080" y="4107180"/>
                    <a:pt x="109220" y="4076700"/>
                    <a:pt x="97790" y="4061460"/>
                  </a:cubicBezTo>
                  <a:cubicBezTo>
                    <a:pt x="86360" y="4046220"/>
                    <a:pt x="63500" y="4017010"/>
                    <a:pt x="63500" y="4015740"/>
                  </a:cubicBezTo>
                  <a:cubicBezTo>
                    <a:pt x="63500" y="4015740"/>
                    <a:pt x="48260" y="3981450"/>
                    <a:pt x="40640" y="3963670"/>
                  </a:cubicBezTo>
                  <a:cubicBezTo>
                    <a:pt x="33020" y="3945890"/>
                    <a:pt x="19050" y="3911600"/>
                    <a:pt x="19050" y="3910330"/>
                  </a:cubicBezTo>
                  <a:cubicBezTo>
                    <a:pt x="17780" y="3909060"/>
                    <a:pt x="12700" y="3872230"/>
                    <a:pt x="8890" y="3853180"/>
                  </a:cubicBezTo>
                  <a:cubicBezTo>
                    <a:pt x="6350" y="3835400"/>
                    <a:pt x="0" y="3797300"/>
                    <a:pt x="0" y="3797300"/>
                  </a:cubicBezTo>
                </a:path>
              </a:pathLst>
            </a:custGeom>
            <a:solidFill>
              <a:srgbClr val="FF000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-1775446">
            <a:off x="10596800" y="2062244"/>
            <a:ext cx="2715064" cy="1376172"/>
            <a:chOff x="0" y="0"/>
            <a:chExt cx="715078" cy="3624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5078" cy="362448"/>
            </a:xfrm>
            <a:custGeom>
              <a:avLst/>
              <a:gdLst/>
              <a:ahLst/>
              <a:cxnLst/>
              <a:rect r="r" b="b" t="t" l="l"/>
              <a:pathLst>
                <a:path h="362448" w="715078">
                  <a:moveTo>
                    <a:pt x="0" y="0"/>
                  </a:moveTo>
                  <a:lnTo>
                    <a:pt x="715078" y="0"/>
                  </a:lnTo>
                  <a:lnTo>
                    <a:pt x="715078" y="362448"/>
                  </a:lnTo>
                  <a:lnTo>
                    <a:pt x="0" y="362448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715078" cy="400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189509" y="3086100"/>
            <a:ext cx="5908982" cy="4114800"/>
          </a:xfrm>
          <a:custGeom>
            <a:avLst/>
            <a:gdLst/>
            <a:ahLst/>
            <a:cxnLst/>
            <a:rect r="r" b="b" t="t" l="l"/>
            <a:pathLst>
              <a:path h="4114800" w="5908982">
                <a:moveTo>
                  <a:pt x="0" y="0"/>
                </a:moveTo>
                <a:lnTo>
                  <a:pt x="5908982" y="0"/>
                </a:lnTo>
                <a:lnTo>
                  <a:pt x="59089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12985" y="7339225"/>
            <a:ext cx="11862031" cy="862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60"/>
              </a:lnSpc>
              <a:spcBef>
                <a:spcPct val="0"/>
              </a:spcBef>
            </a:pPr>
            <a:r>
              <a:rPr lang="en-US" b="true" sz="504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Trending Vide</a:t>
            </a:r>
            <a:r>
              <a:rPr lang="en-US" b="true" sz="504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b="true" sz="504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</a:t>
            </a:r>
            <a:r>
              <a:rPr lang="en-US" b="true" sz="504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</a:t>
            </a:r>
            <a:r>
              <a:rPr lang="en-US" b="true" sz="504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alysi</a:t>
            </a:r>
            <a:r>
              <a:rPr lang="en-US" b="true" sz="504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93920" y="0"/>
            <a:ext cx="10410427" cy="10814838"/>
            <a:chOff x="0" y="0"/>
            <a:chExt cx="2741841" cy="28483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1841" cy="2848352"/>
            </a:xfrm>
            <a:custGeom>
              <a:avLst/>
              <a:gdLst/>
              <a:ahLst/>
              <a:cxnLst/>
              <a:rect r="r" b="b" t="t" l="l"/>
              <a:pathLst>
                <a:path h="2848352" w="2741841">
                  <a:moveTo>
                    <a:pt x="0" y="0"/>
                  </a:moveTo>
                  <a:lnTo>
                    <a:pt x="2741841" y="0"/>
                  </a:lnTo>
                  <a:lnTo>
                    <a:pt x="2741841" y="2848352"/>
                  </a:lnTo>
                  <a:lnTo>
                    <a:pt x="0" y="2848352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41841" cy="28864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38280" y="1395361"/>
            <a:ext cx="8115300" cy="7496277"/>
          </a:xfrm>
          <a:custGeom>
            <a:avLst/>
            <a:gdLst/>
            <a:ahLst/>
            <a:cxnLst/>
            <a:rect r="r" b="b" t="t" l="l"/>
            <a:pathLst>
              <a:path h="7496277" w="8115300">
                <a:moveTo>
                  <a:pt x="0" y="0"/>
                </a:moveTo>
                <a:lnTo>
                  <a:pt x="8115300" y="0"/>
                </a:lnTo>
                <a:lnTo>
                  <a:pt x="8115300" y="7496278"/>
                </a:lnTo>
                <a:lnTo>
                  <a:pt x="0" y="7496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785" r="-71937" b="-620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5542" y="933450"/>
            <a:ext cx="4352181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</a:t>
            </a:r>
            <a:r>
              <a:rPr lang="en-US" b="true" sz="500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ntr</a:t>
            </a:r>
            <a:r>
              <a:rPr lang="en-US" b="true" sz="500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oduc</a:t>
            </a:r>
            <a:r>
              <a:rPr lang="en-US" b="true" sz="500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</a:t>
            </a:r>
            <a:r>
              <a:rPr lang="en-US" b="true" sz="500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5542" y="2210194"/>
            <a:ext cx="6729191" cy="6318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5" indent="-431797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uTu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 is 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 of 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 biggest platf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rms for videos, with millions of uploads daily.</a:t>
            </a:r>
          </a:p>
          <a:p>
            <a:pPr algn="ctr" marL="863595" indent="-431797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trending section highlights videos that are currently the most popular.</a:t>
            </a:r>
          </a:p>
          <a:p>
            <a:pPr algn="ctr" marL="0" indent="0" lvl="0">
              <a:lnSpc>
                <a:spcPts val="5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88425"/>
            <a:ext cx="16230600" cy="6627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6"/>
              </a:lnSpc>
            </a:pPr>
          </a:p>
          <a:p>
            <a:pPr algn="ctr" marL="1018755" indent="-509378" lvl="1">
              <a:lnSpc>
                <a:spcPts val="6606"/>
              </a:lnSpc>
              <a:spcBef>
                <a:spcPct val="0"/>
              </a:spcBef>
              <a:buFont typeface="Arial"/>
              <a:buChar char="•"/>
            </a:pPr>
            <a:r>
              <a:rPr lang="en-US" sz="47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Find </a:t>
            </a:r>
            <a:r>
              <a:rPr lang="en-US" sz="47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 which types of videos appear most often in the trending list.</a:t>
            </a:r>
          </a:p>
          <a:p>
            <a:pPr algn="ctr" marL="1018755" indent="-509378" lvl="1">
              <a:lnSpc>
                <a:spcPts val="6606"/>
              </a:lnSpc>
              <a:spcBef>
                <a:spcPct val="0"/>
              </a:spcBef>
              <a:buFont typeface="Arial"/>
              <a:buChar char="•"/>
            </a:pPr>
            <a:r>
              <a:rPr lang="en-US" sz="47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7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Study the role of views, likes, and comments in making a video trend.</a:t>
            </a:r>
          </a:p>
          <a:p>
            <a:pPr algn="ctr" marL="1018755" indent="-509378" lvl="1">
              <a:lnSpc>
                <a:spcPts val="6606"/>
              </a:lnSpc>
              <a:spcBef>
                <a:spcPct val="0"/>
              </a:spcBef>
              <a:buFont typeface="Arial"/>
              <a:buChar char="•"/>
            </a:pPr>
            <a:r>
              <a:rPr lang="en-US" sz="47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  <a:r>
              <a:rPr lang="en-US" sz="471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Check if video category and upload timing affect popularity.</a:t>
            </a:r>
          </a:p>
          <a:p>
            <a:pPr algn="ctr">
              <a:lnSpc>
                <a:spcPts val="6606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-2075889" y="933450"/>
            <a:ext cx="11219889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859721"/>
            <a:ext cx="5135114" cy="2567557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b="true" sz="22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 Collection:</a:t>
              </a:r>
            </a:p>
            <a:p>
              <a:pPr algn="ctr">
                <a:lnSpc>
                  <a:spcPts val="3219"/>
                </a:lnSpc>
              </a:pPr>
              <a:r>
                <a:rPr lang="en-US" b="true" sz="22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Collecting trending video data from YouTube using a dataset.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121132" y="3859721"/>
            <a:ext cx="5135114" cy="2567557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Analysis:</a:t>
              </a:r>
            </a:p>
            <a:p>
              <a:pPr algn="ctr">
                <a:lnSpc>
                  <a:spcPts val="3220"/>
                </a:lnSpc>
              </a:pPr>
              <a:r>
                <a:rPr lang="en-US" b="true" sz="23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Used charts and graphs to understand patterns in the data.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76443" y="3859721"/>
            <a:ext cx="5135114" cy="2567557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8E99A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  <a:r>
                <a:rPr lang="en-US" sz="23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Data Cleaning:</a:t>
              </a:r>
            </a:p>
            <a:p>
              <a:pPr algn="ctr">
                <a:lnSpc>
                  <a:spcPts val="3220"/>
                </a:lnSpc>
              </a:pPr>
              <a:r>
                <a:rPr lang="en-US" b="true" sz="23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Cleaning the data to remove duplicates and fix missing values.</a:t>
              </a:r>
            </a:p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923925"/>
            <a:ext cx="427374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ow I Did It ?!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6427" y="0"/>
            <a:ext cx="10410427" cy="10814838"/>
            <a:chOff x="0" y="0"/>
            <a:chExt cx="2741841" cy="28483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1841" cy="2848352"/>
            </a:xfrm>
            <a:custGeom>
              <a:avLst/>
              <a:gdLst/>
              <a:ahLst/>
              <a:cxnLst/>
              <a:rect r="r" b="b" t="t" l="l"/>
              <a:pathLst>
                <a:path h="2848352" w="2741841">
                  <a:moveTo>
                    <a:pt x="0" y="0"/>
                  </a:moveTo>
                  <a:lnTo>
                    <a:pt x="2741841" y="0"/>
                  </a:lnTo>
                  <a:lnTo>
                    <a:pt x="2741841" y="2848352"/>
                  </a:lnTo>
                  <a:lnTo>
                    <a:pt x="0" y="2848352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41841" cy="28864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851025"/>
            <a:ext cx="7093565" cy="6162535"/>
          </a:xfrm>
          <a:custGeom>
            <a:avLst/>
            <a:gdLst/>
            <a:ahLst/>
            <a:cxnLst/>
            <a:rect r="r" b="b" t="t" l="l"/>
            <a:pathLst>
              <a:path h="6162535" w="7093565">
                <a:moveTo>
                  <a:pt x="0" y="0"/>
                </a:moveTo>
                <a:lnTo>
                  <a:pt x="7093565" y="0"/>
                </a:lnTo>
                <a:lnTo>
                  <a:pt x="7093565" y="6162535"/>
                </a:lnTo>
                <a:lnTo>
                  <a:pt x="0" y="6162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12486" y="933450"/>
            <a:ext cx="11275514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Ob</a:t>
            </a:r>
            <a:r>
              <a:rPr lang="en-US" b="true" sz="500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ser</a:t>
            </a:r>
            <a:r>
              <a:rPr lang="en-US" b="true" sz="500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</a:t>
            </a:r>
            <a:r>
              <a:rPr lang="en-US" b="true" sz="500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</a:t>
            </a:r>
            <a:r>
              <a:rPr lang="en-US" b="true" sz="500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ions: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1774825"/>
            <a:ext cx="7089572" cy="772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Music, Entertainment, and News are the m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 c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mmon 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rending categories.</a:t>
            </a:r>
          </a:p>
          <a:p>
            <a:pPr algn="ctr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Vide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with more likes and comments usually trend faster.</a:t>
            </a:r>
          </a:p>
          <a:p>
            <a:pPr algn="ctr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 strike="noStrike" u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Posting videos at certain peak times helps them gain attention quickly.</a:t>
            </a:r>
          </a:p>
          <a:p>
            <a:pPr algn="ctr" marL="0" indent="0" lvl="0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486999" y="7953846"/>
            <a:ext cx="10124963" cy="2564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4631" indent="-312315" lvl="1">
              <a:lnSpc>
                <a:spcPts val="4050"/>
              </a:lnSpc>
              <a:buFont typeface="Arial"/>
              <a:buChar char="•"/>
            </a:pPr>
            <a:r>
              <a:rPr lang="en-US" b="true" sz="289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Music – 40%</a:t>
            </a:r>
          </a:p>
          <a:p>
            <a:pPr algn="ctr" marL="624631" indent="-312315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9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En</a:t>
            </a:r>
            <a:r>
              <a:rPr lang="en-US" b="true" sz="2893" strike="noStrike" u="non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</a:t>
            </a:r>
            <a:r>
              <a:rPr lang="en-US" b="true" sz="2893" strike="noStrike" u="non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ertainment – 30%</a:t>
            </a:r>
          </a:p>
          <a:p>
            <a:pPr algn="ctr" marL="624631" indent="-312315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93" strike="noStrike" u="non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News – 20%</a:t>
            </a:r>
          </a:p>
          <a:p>
            <a:pPr algn="ctr" marL="624631" indent="-312315" lvl="1">
              <a:lnSpc>
                <a:spcPts val="40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93" strike="noStrike" u="non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Others – 10%</a:t>
            </a:r>
          </a:p>
          <a:p>
            <a:pPr algn="ctr" marL="0" indent="0" lvl="0">
              <a:lnSpc>
                <a:spcPts val="40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748100">
            <a:off x="460626" y="4255889"/>
            <a:ext cx="22951235" cy="9593811"/>
            <a:chOff x="0" y="0"/>
            <a:chExt cx="2969835" cy="12414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69835" cy="1241416"/>
            </a:xfrm>
            <a:custGeom>
              <a:avLst/>
              <a:gdLst/>
              <a:ahLst/>
              <a:cxnLst/>
              <a:rect r="r" b="b" t="t" l="l"/>
              <a:pathLst>
                <a:path h="1241416" w="2969835">
                  <a:moveTo>
                    <a:pt x="2969835" y="0"/>
                  </a:moveTo>
                  <a:lnTo>
                    <a:pt x="0" y="0"/>
                  </a:lnTo>
                  <a:lnTo>
                    <a:pt x="101600" y="620708"/>
                  </a:lnTo>
                  <a:lnTo>
                    <a:pt x="0" y="1241416"/>
                  </a:lnTo>
                  <a:lnTo>
                    <a:pt x="2969835" y="1241416"/>
                  </a:lnTo>
                  <a:lnTo>
                    <a:pt x="2868235" y="620708"/>
                  </a:lnTo>
                  <a:lnTo>
                    <a:pt x="296983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88900" y="-38100"/>
              <a:ext cx="2792035" cy="12795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933450"/>
            <a:ext cx="387213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</a:t>
            </a:r>
            <a:r>
              <a:rPr lang="en-US" b="true" sz="500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on</a:t>
            </a:r>
            <a:r>
              <a:rPr lang="en-US" b="true" sz="500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clu</a:t>
            </a:r>
            <a:r>
              <a:rPr lang="en-US" b="true" sz="500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</a:t>
            </a:r>
            <a:r>
              <a:rPr lang="en-US" b="true" sz="500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ion: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964768" y="2174038"/>
            <a:ext cx="12385751" cy="6432836"/>
            <a:chOff x="0" y="0"/>
            <a:chExt cx="3262091" cy="16942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62091" cy="1694245"/>
            </a:xfrm>
            <a:custGeom>
              <a:avLst/>
              <a:gdLst/>
              <a:ahLst/>
              <a:cxnLst/>
              <a:rect r="r" b="b" t="t" l="l"/>
              <a:pathLst>
                <a:path h="1694245" w="3262091">
                  <a:moveTo>
                    <a:pt x="0" y="0"/>
                  </a:moveTo>
                  <a:lnTo>
                    <a:pt x="3262091" y="0"/>
                  </a:lnTo>
                  <a:lnTo>
                    <a:pt x="3262091" y="1694245"/>
                  </a:lnTo>
                  <a:lnTo>
                    <a:pt x="0" y="169424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3262091" cy="17704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b="true" sz="39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Trending videos are influenced by category, engagement, and timing.</a:t>
              </a:r>
            </a:p>
            <a:p>
              <a:pPr algn="ctr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b="true" sz="39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These findings can help creators make better decisionsfor their content.</a:t>
              </a:r>
            </a:p>
            <a:p>
              <a:pPr algn="ctr" marL="863599" indent="-431800" lvl="1">
                <a:lnSpc>
                  <a:spcPts val="5599"/>
                </a:lnSpc>
                <a:buFont typeface="Arial"/>
                <a:buChar char="•"/>
              </a:pPr>
              <a:r>
                <a:rPr lang="en-US" b="true" sz="39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Trending content often follows current events, viral challenges, or memes.</a:t>
              </a:r>
            </a:p>
            <a:p>
              <a:pPr algn="ctr">
                <a:lnSpc>
                  <a:spcPts val="559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DAGv68vouDI</dc:identifier>
  <dcterms:modified xsi:type="dcterms:W3CDTF">2011-08-01T06:04:30Z</dcterms:modified>
  <cp:revision>1</cp:revision>
  <dc:title>Trending Video Analysis</dc:title>
</cp:coreProperties>
</file>